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5"/>
    <p:sldMasterId id="2147483722" r:id="rId6"/>
  </p:sldMasterIdLst>
  <p:notesMasterIdLst>
    <p:notesMasterId r:id="rId8"/>
  </p:notesMasterIdLst>
  <p:handoutMasterIdLst>
    <p:handoutMasterId r:id="rId9"/>
  </p:handoutMasterIdLst>
  <p:sldIdLst>
    <p:sldId id="263" r:id="rId7"/>
  </p:sldIdLst>
  <p:sldSz cx="43891200" cy="32918400"/>
  <p:notesSz cx="6858000" cy="9144000"/>
  <p:defaultTextStyle>
    <a:defPPr>
      <a:defRPr lang="en-US"/>
    </a:defPPr>
    <a:lvl1pPr marL="0" algn="l" defTabSz="3410241" rtl="0" eaLnBrk="1" latinLnBrk="0" hangingPunct="1">
      <a:defRPr sz="6713" kern="1200">
        <a:solidFill>
          <a:schemeClr val="tx1"/>
        </a:solidFill>
        <a:latin typeface="+mn-lt"/>
        <a:ea typeface="+mn-ea"/>
        <a:cs typeface="+mn-cs"/>
      </a:defRPr>
    </a:lvl1pPr>
    <a:lvl2pPr marL="1705120" algn="l" defTabSz="3410241" rtl="0" eaLnBrk="1" latinLnBrk="0" hangingPunct="1">
      <a:defRPr sz="6713" kern="1200">
        <a:solidFill>
          <a:schemeClr val="tx1"/>
        </a:solidFill>
        <a:latin typeface="+mn-lt"/>
        <a:ea typeface="+mn-ea"/>
        <a:cs typeface="+mn-cs"/>
      </a:defRPr>
    </a:lvl2pPr>
    <a:lvl3pPr marL="3410241" algn="l" defTabSz="3410241" rtl="0" eaLnBrk="1" latinLnBrk="0" hangingPunct="1">
      <a:defRPr sz="6713" kern="1200">
        <a:solidFill>
          <a:schemeClr val="tx1"/>
        </a:solidFill>
        <a:latin typeface="+mn-lt"/>
        <a:ea typeface="+mn-ea"/>
        <a:cs typeface="+mn-cs"/>
      </a:defRPr>
    </a:lvl3pPr>
    <a:lvl4pPr marL="5115361" algn="l" defTabSz="3410241" rtl="0" eaLnBrk="1" latinLnBrk="0" hangingPunct="1">
      <a:defRPr sz="6713" kern="1200">
        <a:solidFill>
          <a:schemeClr val="tx1"/>
        </a:solidFill>
        <a:latin typeface="+mn-lt"/>
        <a:ea typeface="+mn-ea"/>
        <a:cs typeface="+mn-cs"/>
      </a:defRPr>
    </a:lvl4pPr>
    <a:lvl5pPr marL="6820482" algn="l" defTabSz="3410241" rtl="0" eaLnBrk="1" latinLnBrk="0" hangingPunct="1">
      <a:defRPr sz="6713" kern="1200">
        <a:solidFill>
          <a:schemeClr val="tx1"/>
        </a:solidFill>
        <a:latin typeface="+mn-lt"/>
        <a:ea typeface="+mn-ea"/>
        <a:cs typeface="+mn-cs"/>
      </a:defRPr>
    </a:lvl5pPr>
    <a:lvl6pPr marL="8525602" algn="l" defTabSz="3410241" rtl="0" eaLnBrk="1" latinLnBrk="0" hangingPunct="1">
      <a:defRPr sz="6713" kern="1200">
        <a:solidFill>
          <a:schemeClr val="tx1"/>
        </a:solidFill>
        <a:latin typeface="+mn-lt"/>
        <a:ea typeface="+mn-ea"/>
        <a:cs typeface="+mn-cs"/>
      </a:defRPr>
    </a:lvl6pPr>
    <a:lvl7pPr marL="10230722" algn="l" defTabSz="3410241" rtl="0" eaLnBrk="1" latinLnBrk="0" hangingPunct="1">
      <a:defRPr sz="6713" kern="1200">
        <a:solidFill>
          <a:schemeClr val="tx1"/>
        </a:solidFill>
        <a:latin typeface="+mn-lt"/>
        <a:ea typeface="+mn-ea"/>
        <a:cs typeface="+mn-cs"/>
      </a:defRPr>
    </a:lvl7pPr>
    <a:lvl8pPr marL="11935842" algn="l" defTabSz="3410241" rtl="0" eaLnBrk="1" latinLnBrk="0" hangingPunct="1">
      <a:defRPr sz="6713" kern="1200">
        <a:solidFill>
          <a:schemeClr val="tx1"/>
        </a:solidFill>
        <a:latin typeface="+mn-lt"/>
        <a:ea typeface="+mn-ea"/>
        <a:cs typeface="+mn-cs"/>
      </a:defRPr>
    </a:lvl8pPr>
    <a:lvl9pPr marL="13640962" algn="l" defTabSz="3410241" rtl="0" eaLnBrk="1" latinLnBrk="0" hangingPunct="1">
      <a:defRPr sz="6713"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382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FB02"/>
    <a:srgbClr val="0017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934" autoAdjust="0"/>
    <p:restoredTop sz="94660"/>
  </p:normalViewPr>
  <p:slideViewPr>
    <p:cSldViewPr snapToGrid="0">
      <p:cViewPr>
        <p:scale>
          <a:sx n="17" d="100"/>
          <a:sy n="17" d="100"/>
        </p:scale>
        <p:origin x="1152" y="-424"/>
      </p:cViewPr>
      <p:guideLst>
        <p:guide orient="horz" pos="10368"/>
        <p:guide pos="1382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theme" Target="theme/theme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viewProps" Target="viewProps.xml"/><Relationship Id="rId5" Type="http://schemas.openxmlformats.org/officeDocument/2006/relationships/slideMaster" Target="slideMasters/slideMaster1.xml"/><Relationship Id="rId10"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764EE9-1868-4658-B22D-7637989BF89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F730711-EB0E-7757-A3EA-1623532CA57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3C7F83-71EA-403F-ADDB-97A875F32EB7}" type="datetimeFigureOut">
              <a:rPr lang="en-US" smtClean="0"/>
              <a:t>5/23/2025</a:t>
            </a:fld>
            <a:endParaRPr lang="en-US"/>
          </a:p>
        </p:txBody>
      </p:sp>
      <p:sp>
        <p:nvSpPr>
          <p:cNvPr id="4" name="Footer Placeholder 3">
            <a:extLst>
              <a:ext uri="{FF2B5EF4-FFF2-40B4-BE49-F238E27FC236}">
                <a16:creationId xmlns:a16="http://schemas.microsoft.com/office/drawing/2014/main" id="{EB104718-74E8-226E-920E-F05B4068ACA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6" name="Slide Number Placeholder 5">
            <a:extLst>
              <a:ext uri="{FF2B5EF4-FFF2-40B4-BE49-F238E27FC236}">
                <a16:creationId xmlns:a16="http://schemas.microsoft.com/office/drawing/2014/main" id="{06712058-1E40-0A54-98FD-8BAD060F8D4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C33C53-7922-4E20-B78A-22D06E3CC1AE}" type="slidenum">
              <a:rPr lang="en-US" smtClean="0"/>
              <a:t>‹#›</a:t>
            </a:fld>
            <a:endParaRPr lang="en-US"/>
          </a:p>
        </p:txBody>
      </p:sp>
    </p:spTree>
    <p:extLst>
      <p:ext uri="{BB962C8B-B14F-4D97-AF65-F5344CB8AC3E}">
        <p14:creationId xmlns:p14="http://schemas.microsoft.com/office/powerpoint/2010/main" val="9809046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96580A-6B34-42C0-96BC-2CF16265A8DD}" type="datetimeFigureOut">
              <a:rPr lang="en-US" smtClean="0"/>
              <a:t>5/23/2025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D3DD79-CE66-410F-BAD5-C5BDFC965A0B}" type="slidenum">
              <a:rPr lang="en-US" smtClean="0"/>
              <a:t>‹#›</a:t>
            </a:fld>
            <a:endParaRPr lang="en-US"/>
          </a:p>
        </p:txBody>
      </p:sp>
    </p:spTree>
    <p:extLst>
      <p:ext uri="{BB962C8B-B14F-4D97-AF65-F5344CB8AC3E}">
        <p14:creationId xmlns:p14="http://schemas.microsoft.com/office/powerpoint/2010/main" val="2992671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0CAEA4-8E19-F2B5-E891-D9A6226BE3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D0A9C3-7C35-51E1-D027-727F882B4E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1AFC67-C55A-5844-E855-BAF772FFA7B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F79CA39-F3FB-9B5A-7897-E366BD2E96BB}"/>
              </a:ext>
            </a:extLst>
          </p:cNvPr>
          <p:cNvSpPr>
            <a:spLocks noGrp="1"/>
          </p:cNvSpPr>
          <p:nvPr>
            <p:ph type="sldNum" sz="quarter" idx="5"/>
          </p:nvPr>
        </p:nvSpPr>
        <p:spPr/>
        <p:txBody>
          <a:bodyPr/>
          <a:lstStyle/>
          <a:p>
            <a:fld id="{03D3DD79-CE66-410F-BAD5-C5BDFC965A0B}" type="slidenum">
              <a:rPr lang="en-US" smtClean="0"/>
              <a:t>1</a:t>
            </a:fld>
            <a:endParaRPr lang="en-US"/>
          </a:p>
        </p:txBody>
      </p:sp>
    </p:spTree>
    <p:extLst>
      <p:ext uri="{BB962C8B-B14F-4D97-AF65-F5344CB8AC3E}">
        <p14:creationId xmlns:p14="http://schemas.microsoft.com/office/powerpoint/2010/main" val="29760777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DAA136D1-EC95-191C-85C9-977238A00325}"/>
              </a:ext>
            </a:extLst>
          </p:cNvPr>
          <p:cNvSpPr/>
          <p:nvPr userDrawn="1"/>
        </p:nvSpPr>
        <p:spPr>
          <a:xfrm>
            <a:off x="44369246" y="-27228"/>
            <a:ext cx="11823727" cy="329184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a:lnSpc>
                <a:spcPct val="107000"/>
              </a:lnSpc>
              <a:spcBef>
                <a:spcPts val="0"/>
              </a:spcBef>
              <a:spcAft>
                <a:spcPts val="733"/>
              </a:spcAft>
            </a:pPr>
            <a:r>
              <a:rPr lang="en-US" sz="2567" b="1" kern="100" dirty="0">
                <a:effectLst/>
                <a:latin typeface="Calibri" panose="020F0502020204030204" pitchFamily="34" charset="0"/>
                <a:ea typeface="Calibri" panose="020F0502020204030204" pitchFamily="34" charset="0"/>
                <a:cs typeface="Times New Roman" panose="02020603050405020304" pitchFamily="18" charset="0"/>
              </a:rPr>
              <a:t>How to add Text</a:t>
            </a:r>
          </a:p>
          <a:p>
            <a:pPr marL="0" marR="0">
              <a:lnSpc>
                <a:spcPct val="107000"/>
              </a:lnSpc>
              <a:spcBef>
                <a:spcPts val="0"/>
              </a:spcBef>
              <a:spcAft>
                <a:spcPts val="733"/>
              </a:spcAft>
            </a:pPr>
            <a:r>
              <a:rPr lang="en-US" sz="2567" b="0" kern="100" dirty="0">
                <a:effectLst/>
                <a:latin typeface="Calibri" panose="020F0502020204030204" pitchFamily="34" charset="0"/>
                <a:ea typeface="Calibri" panose="020F0502020204030204" pitchFamily="34" charset="0"/>
                <a:cs typeface="Times New Roman" panose="02020603050405020304" pitchFamily="18" charset="0"/>
              </a:rPr>
              <a:t>The template comes with a number of pre-formatted placeholders for headers and text blocks. You can add more blocks by copying and pasting the existing ones or by adding a text box from the HOME menu. </a:t>
            </a:r>
          </a:p>
          <a:p>
            <a:pPr marL="0" marR="0">
              <a:lnSpc>
                <a:spcPct val="107000"/>
              </a:lnSpc>
              <a:spcBef>
                <a:spcPts val="0"/>
              </a:spcBef>
              <a:spcAft>
                <a:spcPts val="733"/>
              </a:spcAft>
            </a:pPr>
            <a:endParaRPr lang="en-US" sz="2567" b="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b="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b="1" kern="100" dirty="0">
                <a:effectLst/>
                <a:latin typeface="Calibri" panose="020F0502020204030204" pitchFamily="34" charset="0"/>
                <a:ea typeface="Calibri" panose="020F0502020204030204" pitchFamily="34" charset="0"/>
                <a:cs typeface="Times New Roman" panose="02020603050405020304" pitchFamily="18" charset="0"/>
              </a:rPr>
              <a:t>Text size</a:t>
            </a: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kern="100" dirty="0">
                <a:effectLst/>
                <a:latin typeface="Calibri" panose="020F0502020204030204" pitchFamily="34" charset="0"/>
                <a:ea typeface="Calibri" panose="020F0502020204030204" pitchFamily="34" charset="0"/>
                <a:cs typeface="Times New Roman" panose="02020603050405020304" pitchFamily="18" charset="0"/>
              </a:rPr>
              <a:t>Adjust the size of your text based on how much content you must present. The default template text offers a good starting point. Follow the conference requirements. </a:t>
            </a:r>
          </a:p>
          <a:p>
            <a:pPr marL="0" marR="0">
              <a:lnSpc>
                <a:spcPct val="107000"/>
              </a:lnSpc>
              <a:spcBef>
                <a:spcPts val="0"/>
              </a:spcBef>
              <a:spcAft>
                <a:spcPts val="733"/>
              </a:spcAft>
            </a:pP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b="1" kern="100" dirty="0">
                <a:effectLst/>
                <a:latin typeface="Calibri" panose="020F0502020204030204" pitchFamily="34" charset="0"/>
                <a:ea typeface="Calibri" panose="020F0502020204030204" pitchFamily="34" charset="0"/>
                <a:cs typeface="Times New Roman" panose="02020603050405020304" pitchFamily="18" charset="0"/>
              </a:rPr>
              <a:t>How to add Tables</a:t>
            </a: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kern="100" dirty="0">
                <a:effectLst/>
                <a:latin typeface="Calibri" panose="020F0502020204030204" pitchFamily="34" charset="0"/>
                <a:ea typeface="Calibri" panose="020F0502020204030204" pitchFamily="34" charset="0"/>
                <a:cs typeface="Times New Roman" panose="02020603050405020304" pitchFamily="18" charset="0"/>
              </a:rPr>
              <a:t>To add a table from scratch go to the INSERT menu and </a:t>
            </a:r>
            <a:br>
              <a:rPr lang="en-US" sz="2567" kern="100" dirty="0">
                <a:effectLst/>
                <a:latin typeface="Calibri" panose="020F0502020204030204" pitchFamily="34" charset="0"/>
                <a:ea typeface="Calibri" panose="020F0502020204030204" pitchFamily="34" charset="0"/>
                <a:cs typeface="Times New Roman" panose="02020603050405020304" pitchFamily="18" charset="0"/>
              </a:rPr>
            </a:br>
            <a:r>
              <a:rPr lang="en-US" sz="2567" kern="100" dirty="0">
                <a:effectLst/>
                <a:latin typeface="Calibri" panose="020F0502020204030204" pitchFamily="34" charset="0"/>
                <a:ea typeface="Calibri" panose="020F0502020204030204" pitchFamily="34" charset="0"/>
                <a:cs typeface="Times New Roman" panose="02020603050405020304" pitchFamily="18" charset="0"/>
              </a:rPr>
              <a:t>click on TABLE. A drop-down box will help you select rows and columns. </a:t>
            </a:r>
          </a:p>
          <a:p>
            <a:pPr marL="0" marR="0">
              <a:lnSpc>
                <a:spcPct val="107000"/>
              </a:lnSpc>
              <a:spcBef>
                <a:spcPts val="0"/>
              </a:spcBef>
              <a:spcAft>
                <a:spcPts val="733"/>
              </a:spcAft>
            </a:pPr>
            <a:r>
              <a:rPr lang="en-US" sz="2567" kern="100" dirty="0">
                <a:effectLst/>
                <a:latin typeface="Calibri" panose="020F0502020204030204" pitchFamily="34" charset="0"/>
                <a:ea typeface="Calibri" panose="020F0502020204030204" pitchFamily="34" charset="0"/>
                <a:cs typeface="Times New Roman" panose="02020603050405020304" pitchFamily="18" charset="0"/>
              </a:rPr>
              <a:t>You can also copy and a paste a table from Word or another PowerPoint document. A pasted table may need to be re-formatted by RIGHT-CLICK &gt; FORMAT SHAPE, TEXT BOX, Margins.</a:t>
            </a:r>
          </a:p>
          <a:p>
            <a:pPr marL="0" marR="0">
              <a:lnSpc>
                <a:spcPct val="107000"/>
              </a:lnSpc>
              <a:spcBef>
                <a:spcPts val="0"/>
              </a:spcBef>
              <a:spcAft>
                <a:spcPts val="733"/>
              </a:spcAft>
            </a:pP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b="1" kern="100" dirty="0">
                <a:effectLst/>
                <a:latin typeface="Calibri" panose="020F0502020204030204" pitchFamily="34" charset="0"/>
                <a:ea typeface="Calibri" panose="020F0502020204030204" pitchFamily="34" charset="0"/>
                <a:cs typeface="Times New Roman" panose="02020603050405020304" pitchFamily="18" charset="0"/>
              </a:rPr>
              <a:t>Graphs / Charts</a:t>
            </a: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kern="100" dirty="0">
                <a:effectLst/>
                <a:latin typeface="Calibri" panose="020F0502020204030204" pitchFamily="34" charset="0"/>
                <a:ea typeface="Calibri" panose="020F0502020204030204" pitchFamily="34" charset="0"/>
                <a:cs typeface="Times New Roman" panose="02020603050405020304" pitchFamily="18" charset="0"/>
              </a:rPr>
              <a:t>You can simply copy and paste charts and graphs from Excel or Word. Some reformatting may be required depending on how the original document has been created.</a:t>
            </a:r>
          </a:p>
          <a:p>
            <a:pPr marL="0" marR="0">
              <a:lnSpc>
                <a:spcPct val="107000"/>
              </a:lnSpc>
              <a:spcBef>
                <a:spcPts val="0"/>
              </a:spcBef>
              <a:spcAft>
                <a:spcPts val="733"/>
              </a:spcAft>
            </a:pP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b="1" kern="100" dirty="0">
                <a:effectLst/>
                <a:latin typeface="Calibri" panose="020F0502020204030204" pitchFamily="34" charset="0"/>
                <a:ea typeface="Calibri" panose="020F0502020204030204" pitchFamily="34" charset="0"/>
                <a:cs typeface="Times New Roman" panose="02020603050405020304" pitchFamily="18" charset="0"/>
              </a:rPr>
              <a:t>How to remove the info bars</a:t>
            </a: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kern="100" dirty="0">
                <a:effectLst/>
                <a:latin typeface="Calibri" panose="020F0502020204030204" pitchFamily="34" charset="0"/>
                <a:ea typeface="Calibri" panose="020F0502020204030204" pitchFamily="34" charset="0"/>
                <a:cs typeface="Times New Roman" panose="02020603050405020304" pitchFamily="18"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a:lnSpc>
                <a:spcPct val="107000"/>
              </a:lnSpc>
              <a:spcBef>
                <a:spcPts val="0"/>
              </a:spcBef>
              <a:spcAft>
                <a:spcPts val="733"/>
              </a:spcAft>
            </a:pP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b="1" kern="100" dirty="0">
                <a:effectLst/>
                <a:latin typeface="Calibri" panose="020F0502020204030204" pitchFamily="34" charset="0"/>
                <a:ea typeface="Calibri" panose="020F0502020204030204" pitchFamily="34" charset="0"/>
                <a:cs typeface="Times New Roman" panose="02020603050405020304" pitchFamily="18" charset="0"/>
              </a:rPr>
              <a:t>Save your work</a:t>
            </a: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kern="100" dirty="0">
                <a:effectLst/>
                <a:latin typeface="Calibri" panose="020F0502020204030204" pitchFamily="34" charset="0"/>
                <a:ea typeface="Calibri" panose="020F0502020204030204" pitchFamily="34" charset="0"/>
                <a:cs typeface="Times New Roman" panose="02020603050405020304" pitchFamily="18" charset="0"/>
              </a:rPr>
              <a:t>Save your template as a PowerPoint document. For printing, save as PowerPoint or “Print-quality” PDF. </a:t>
            </a:r>
          </a:p>
          <a:p>
            <a:pPr marL="0" marR="0">
              <a:lnSpc>
                <a:spcPct val="107000"/>
              </a:lnSpc>
              <a:spcBef>
                <a:spcPts val="0"/>
              </a:spcBef>
              <a:spcAft>
                <a:spcPts val="733"/>
              </a:spcAft>
            </a:pPr>
            <a:r>
              <a:rPr lang="en-US" sz="2567" kern="100" dirty="0">
                <a:effectLst/>
                <a:latin typeface="Calibri" panose="020F0502020204030204" pitchFamily="34" charset="0"/>
                <a:ea typeface="Calibri" panose="020F0502020204030204" pitchFamily="34" charset="0"/>
                <a:cs typeface="Times New Roman" panose="02020603050405020304" pitchFamily="18" charset="0"/>
              </a:rPr>
              <a:t>TIP: There is a downloadable file with instructions for a PDF job options preset that you can download at TO.COME.com that will automatically save your poster with the correct TID Print Plant specifications. </a:t>
            </a:r>
          </a:p>
          <a:p>
            <a:pPr marL="0" marR="0">
              <a:lnSpc>
                <a:spcPct val="107000"/>
              </a:lnSpc>
              <a:spcBef>
                <a:spcPts val="0"/>
              </a:spcBef>
              <a:spcAft>
                <a:spcPts val="733"/>
              </a:spcAft>
            </a:pP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b="1" kern="100" dirty="0">
                <a:effectLst/>
                <a:latin typeface="Calibri" panose="020F0502020204030204" pitchFamily="34" charset="0"/>
                <a:ea typeface="Calibri" panose="020F0502020204030204" pitchFamily="34" charset="0"/>
                <a:cs typeface="Times New Roman" panose="02020603050405020304" pitchFamily="18" charset="0"/>
              </a:rPr>
              <a:t>Print your poster</a:t>
            </a: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kern="100" dirty="0">
                <a:effectLst/>
                <a:latin typeface="Calibri" panose="020F0502020204030204" pitchFamily="34" charset="0"/>
                <a:ea typeface="Calibri" panose="020F0502020204030204" pitchFamily="34" charset="0"/>
                <a:cs typeface="Times New Roman" panose="02020603050405020304" pitchFamily="18" charset="0"/>
              </a:rPr>
              <a:t>When you are ready to have your poster printed at TID, go online to https://tid.llnl.gov/print. and click on the “Printing &amp; Posters” button then “Order Printing Online”. Choose the poster type the best suits your needs and submit your order. You will receive a confirmation email letting your know your order was delivered. Please allow 3–5 business days for printing.</a:t>
            </a:r>
          </a:p>
          <a:p>
            <a:pPr marL="0" marR="0">
              <a:lnSpc>
                <a:spcPct val="107000"/>
              </a:lnSpc>
              <a:spcBef>
                <a:spcPts val="0"/>
              </a:spcBef>
              <a:spcAft>
                <a:spcPts val="733"/>
              </a:spcAft>
            </a:pPr>
            <a:r>
              <a:rPr lang="en-US" sz="2567" kern="100" dirty="0">
                <a:effectLst/>
                <a:latin typeface="Calibri" panose="020F0502020204030204" pitchFamily="34" charset="0"/>
                <a:ea typeface="Calibri" panose="020F0502020204030204" pitchFamily="34" charset="0"/>
                <a:cs typeface="Times New Roman" panose="02020603050405020304" pitchFamily="18" charset="0"/>
              </a:rPr>
              <a:t>NOTE: You will need a Project and Task to submit your order.</a:t>
            </a:r>
          </a:p>
        </p:txBody>
      </p:sp>
      <p:pic>
        <p:nvPicPr>
          <p:cNvPr id="34" name="Picture 33">
            <a:extLst>
              <a:ext uri="{FF2B5EF4-FFF2-40B4-BE49-F238E27FC236}">
                <a16:creationId xmlns:a16="http://schemas.microsoft.com/office/drawing/2014/main" id="{741D0A49-9E70-F4CA-EC35-C0D76C68E544}"/>
              </a:ext>
            </a:extLst>
          </p:cNvPr>
          <p:cNvPicPr>
            <a:picLocks noChangeAspect="1"/>
          </p:cNvPicPr>
          <p:nvPr userDrawn="1"/>
        </p:nvPicPr>
        <p:blipFill>
          <a:blip r:embed="rId2"/>
          <a:stretch>
            <a:fillRect/>
          </a:stretch>
        </p:blipFill>
        <p:spPr>
          <a:xfrm>
            <a:off x="47875875" y="5300066"/>
            <a:ext cx="3454579" cy="1678868"/>
          </a:xfrm>
          <a:prstGeom prst="rect">
            <a:avLst/>
          </a:prstGeom>
        </p:spPr>
      </p:pic>
      <p:pic>
        <p:nvPicPr>
          <p:cNvPr id="36" name="Picture 35">
            <a:extLst>
              <a:ext uri="{FF2B5EF4-FFF2-40B4-BE49-F238E27FC236}">
                <a16:creationId xmlns:a16="http://schemas.microsoft.com/office/drawing/2014/main" id="{B58D72CC-E7E7-A75B-1C56-C248D76C3556}"/>
              </a:ext>
            </a:extLst>
          </p:cNvPr>
          <p:cNvPicPr>
            <a:picLocks noChangeAspect="1"/>
          </p:cNvPicPr>
          <p:nvPr userDrawn="1"/>
        </p:nvPicPr>
        <p:blipFill>
          <a:blip r:embed="rId3"/>
          <a:stretch>
            <a:fillRect/>
          </a:stretch>
        </p:blipFill>
        <p:spPr>
          <a:xfrm>
            <a:off x="48392817" y="13455567"/>
            <a:ext cx="2420692" cy="1678867"/>
          </a:xfrm>
          <a:prstGeom prst="rect">
            <a:avLst/>
          </a:prstGeom>
        </p:spPr>
      </p:pic>
    </p:spTree>
    <p:extLst>
      <p:ext uri="{BB962C8B-B14F-4D97-AF65-F5344CB8AC3E}">
        <p14:creationId xmlns:p14="http://schemas.microsoft.com/office/powerpoint/2010/main" val="3913876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33E2995-7649-F12A-9FD3-954EBB71B8DB}"/>
              </a:ext>
            </a:extLst>
          </p:cNvPr>
          <p:cNvSpPr/>
          <p:nvPr userDrawn="1"/>
        </p:nvSpPr>
        <p:spPr>
          <a:xfrm>
            <a:off x="862815" y="4961195"/>
            <a:ext cx="10071166" cy="797830"/>
          </a:xfrm>
          <a:prstGeom prst="rect">
            <a:avLst/>
          </a:prstGeom>
          <a:solidFill>
            <a:srgbClr val="0017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11"/>
          </a:p>
        </p:txBody>
      </p:sp>
      <p:sp>
        <p:nvSpPr>
          <p:cNvPr id="12" name="TextBox 11">
            <a:extLst>
              <a:ext uri="{FF2B5EF4-FFF2-40B4-BE49-F238E27FC236}">
                <a16:creationId xmlns:a16="http://schemas.microsoft.com/office/drawing/2014/main" id="{C225B17C-9C37-C328-DD4D-DB7B33EE7A2E}"/>
              </a:ext>
            </a:extLst>
          </p:cNvPr>
          <p:cNvSpPr txBox="1"/>
          <p:nvPr userDrawn="1"/>
        </p:nvSpPr>
        <p:spPr>
          <a:xfrm>
            <a:off x="827099" y="5071004"/>
            <a:ext cx="10106885" cy="1028167"/>
          </a:xfrm>
          <a:prstGeom prst="rect">
            <a:avLst/>
          </a:prstGeom>
          <a:noFill/>
        </p:spPr>
        <p:txBody>
          <a:bodyPr wrap="square" rtlCol="0">
            <a:spAutoFit/>
          </a:bodyPr>
          <a:lstStyle/>
          <a:p>
            <a:pPr algn="ctr"/>
            <a:r>
              <a:rPr lang="en-US" sz="2607" b="1" dirty="0">
                <a:solidFill>
                  <a:schemeClr val="bg1"/>
                </a:solidFill>
              </a:rPr>
              <a:t>(click to edit) INTRODUCTION or ABSTRACT </a:t>
            </a:r>
          </a:p>
          <a:p>
            <a:endParaRPr lang="en-US" sz="5211" baseline="-25000" dirty="0"/>
          </a:p>
        </p:txBody>
      </p:sp>
      <p:sp>
        <p:nvSpPr>
          <p:cNvPr id="14" name="Rectangle 13">
            <a:extLst>
              <a:ext uri="{FF2B5EF4-FFF2-40B4-BE49-F238E27FC236}">
                <a16:creationId xmlns:a16="http://schemas.microsoft.com/office/drawing/2014/main" id="{2C2BC47F-FFFB-DE88-762A-A06EEDBF1586}"/>
              </a:ext>
            </a:extLst>
          </p:cNvPr>
          <p:cNvSpPr/>
          <p:nvPr userDrawn="1"/>
        </p:nvSpPr>
        <p:spPr>
          <a:xfrm>
            <a:off x="827099" y="17077401"/>
            <a:ext cx="10106885" cy="797830"/>
          </a:xfrm>
          <a:prstGeom prst="rect">
            <a:avLst/>
          </a:prstGeom>
          <a:solidFill>
            <a:srgbClr val="0017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11"/>
          </a:p>
        </p:txBody>
      </p:sp>
      <p:sp>
        <p:nvSpPr>
          <p:cNvPr id="16" name="Rectangle 15">
            <a:extLst>
              <a:ext uri="{FF2B5EF4-FFF2-40B4-BE49-F238E27FC236}">
                <a16:creationId xmlns:a16="http://schemas.microsoft.com/office/drawing/2014/main" id="{729B27EF-C1CE-89A0-DC4E-4509DA499C18}"/>
              </a:ext>
            </a:extLst>
          </p:cNvPr>
          <p:cNvSpPr/>
          <p:nvPr userDrawn="1"/>
        </p:nvSpPr>
        <p:spPr>
          <a:xfrm>
            <a:off x="11527730" y="4948161"/>
            <a:ext cx="10088503" cy="797830"/>
          </a:xfrm>
          <a:prstGeom prst="rect">
            <a:avLst/>
          </a:prstGeom>
          <a:solidFill>
            <a:srgbClr val="0017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11" dirty="0"/>
          </a:p>
        </p:txBody>
      </p:sp>
      <p:sp>
        <p:nvSpPr>
          <p:cNvPr id="17" name="Rectangle 16">
            <a:extLst>
              <a:ext uri="{FF2B5EF4-FFF2-40B4-BE49-F238E27FC236}">
                <a16:creationId xmlns:a16="http://schemas.microsoft.com/office/drawing/2014/main" id="{EC838347-C135-F972-90EE-3A6A8C1E4B91}"/>
              </a:ext>
            </a:extLst>
          </p:cNvPr>
          <p:cNvSpPr/>
          <p:nvPr userDrawn="1"/>
        </p:nvSpPr>
        <p:spPr>
          <a:xfrm>
            <a:off x="32882552" y="4962763"/>
            <a:ext cx="10052542" cy="768632"/>
          </a:xfrm>
          <a:prstGeom prst="rect">
            <a:avLst/>
          </a:prstGeom>
          <a:solidFill>
            <a:srgbClr val="0017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11"/>
          </a:p>
        </p:txBody>
      </p:sp>
      <p:sp>
        <p:nvSpPr>
          <p:cNvPr id="18" name="Rectangle 17">
            <a:extLst>
              <a:ext uri="{FF2B5EF4-FFF2-40B4-BE49-F238E27FC236}">
                <a16:creationId xmlns:a16="http://schemas.microsoft.com/office/drawing/2014/main" id="{106EBC8C-C3FF-D59A-D664-D19A00C614F1}"/>
              </a:ext>
            </a:extLst>
          </p:cNvPr>
          <p:cNvSpPr/>
          <p:nvPr userDrawn="1"/>
        </p:nvSpPr>
        <p:spPr>
          <a:xfrm>
            <a:off x="32865152" y="16279571"/>
            <a:ext cx="10069945" cy="797830"/>
          </a:xfrm>
          <a:prstGeom prst="rect">
            <a:avLst/>
          </a:prstGeom>
          <a:solidFill>
            <a:srgbClr val="0017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11"/>
          </a:p>
        </p:txBody>
      </p:sp>
      <p:sp>
        <p:nvSpPr>
          <p:cNvPr id="19" name="Rectangle 18">
            <a:extLst>
              <a:ext uri="{FF2B5EF4-FFF2-40B4-BE49-F238E27FC236}">
                <a16:creationId xmlns:a16="http://schemas.microsoft.com/office/drawing/2014/main" id="{F90F383D-D72D-0A79-B36A-824A315E9771}"/>
              </a:ext>
            </a:extLst>
          </p:cNvPr>
          <p:cNvSpPr/>
          <p:nvPr userDrawn="1"/>
        </p:nvSpPr>
        <p:spPr>
          <a:xfrm>
            <a:off x="32865151" y="23814234"/>
            <a:ext cx="10055407" cy="797830"/>
          </a:xfrm>
          <a:prstGeom prst="rect">
            <a:avLst/>
          </a:prstGeom>
          <a:solidFill>
            <a:srgbClr val="0017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11"/>
          </a:p>
        </p:txBody>
      </p:sp>
      <p:sp>
        <p:nvSpPr>
          <p:cNvPr id="20" name="TextBox 19">
            <a:extLst>
              <a:ext uri="{FF2B5EF4-FFF2-40B4-BE49-F238E27FC236}">
                <a16:creationId xmlns:a16="http://schemas.microsoft.com/office/drawing/2014/main" id="{9405ED49-EFD4-2FE1-C92B-89E4FEE85DF2}"/>
              </a:ext>
            </a:extLst>
          </p:cNvPr>
          <p:cNvSpPr txBox="1"/>
          <p:nvPr userDrawn="1"/>
        </p:nvSpPr>
        <p:spPr>
          <a:xfrm>
            <a:off x="1002568" y="17077403"/>
            <a:ext cx="9910109" cy="1295419"/>
          </a:xfrm>
          <a:prstGeom prst="rect">
            <a:avLst/>
          </a:prstGeom>
          <a:noFill/>
        </p:spPr>
        <p:txBody>
          <a:bodyPr wrap="square" rtlCol="0">
            <a:spAutoFit/>
          </a:bodyPr>
          <a:lstStyle/>
          <a:p>
            <a:pPr algn="ctr"/>
            <a:r>
              <a:rPr lang="en-US" sz="2607" b="1" dirty="0">
                <a:solidFill>
                  <a:schemeClr val="bg1"/>
                </a:solidFill>
              </a:rPr>
              <a:t>(click to edit) OBJECTIVES</a:t>
            </a:r>
          </a:p>
          <a:p>
            <a:endParaRPr lang="en-US" sz="5211" dirty="0"/>
          </a:p>
        </p:txBody>
      </p:sp>
      <p:sp>
        <p:nvSpPr>
          <p:cNvPr id="21" name="TextBox 20">
            <a:extLst>
              <a:ext uri="{FF2B5EF4-FFF2-40B4-BE49-F238E27FC236}">
                <a16:creationId xmlns:a16="http://schemas.microsoft.com/office/drawing/2014/main" id="{3A50081F-0DB2-EEE0-4083-065B5B8A3E84}"/>
              </a:ext>
            </a:extLst>
          </p:cNvPr>
          <p:cNvSpPr txBox="1"/>
          <p:nvPr userDrawn="1"/>
        </p:nvSpPr>
        <p:spPr>
          <a:xfrm>
            <a:off x="11553815" y="4997947"/>
            <a:ext cx="10106885" cy="1295419"/>
          </a:xfrm>
          <a:prstGeom prst="rect">
            <a:avLst/>
          </a:prstGeom>
          <a:noFill/>
        </p:spPr>
        <p:txBody>
          <a:bodyPr wrap="square" rtlCol="0">
            <a:spAutoFit/>
          </a:bodyPr>
          <a:lstStyle/>
          <a:p>
            <a:pPr algn="ctr"/>
            <a:r>
              <a:rPr lang="en-US" sz="2607" b="1" dirty="0">
                <a:solidFill>
                  <a:schemeClr val="bg1"/>
                </a:solidFill>
              </a:rPr>
              <a:t>(click to edit) INTRODUCTION or ABSTRACT</a:t>
            </a:r>
          </a:p>
          <a:p>
            <a:endParaRPr lang="en-US" sz="5211" dirty="0"/>
          </a:p>
        </p:txBody>
      </p:sp>
      <p:sp>
        <p:nvSpPr>
          <p:cNvPr id="22" name="TextBox 21">
            <a:extLst>
              <a:ext uri="{FF2B5EF4-FFF2-40B4-BE49-F238E27FC236}">
                <a16:creationId xmlns:a16="http://schemas.microsoft.com/office/drawing/2014/main" id="{E344D88F-4443-35BA-84D1-A13E46575104}"/>
              </a:ext>
            </a:extLst>
          </p:cNvPr>
          <p:cNvSpPr txBox="1"/>
          <p:nvPr userDrawn="1"/>
        </p:nvSpPr>
        <p:spPr>
          <a:xfrm>
            <a:off x="32923483" y="5005180"/>
            <a:ext cx="9985526" cy="1295419"/>
          </a:xfrm>
          <a:prstGeom prst="rect">
            <a:avLst/>
          </a:prstGeom>
          <a:noFill/>
        </p:spPr>
        <p:txBody>
          <a:bodyPr wrap="square" rtlCol="0">
            <a:spAutoFit/>
          </a:bodyPr>
          <a:lstStyle/>
          <a:p>
            <a:pPr algn="ctr"/>
            <a:r>
              <a:rPr lang="en-US" sz="2607" b="1" dirty="0">
                <a:solidFill>
                  <a:schemeClr val="bg1"/>
                </a:solidFill>
              </a:rPr>
              <a:t>(click to edit) CONCLUSIONS</a:t>
            </a:r>
          </a:p>
          <a:p>
            <a:endParaRPr lang="en-US" sz="5211" dirty="0"/>
          </a:p>
        </p:txBody>
      </p:sp>
      <p:sp>
        <p:nvSpPr>
          <p:cNvPr id="23" name="TextBox 22">
            <a:extLst>
              <a:ext uri="{FF2B5EF4-FFF2-40B4-BE49-F238E27FC236}">
                <a16:creationId xmlns:a16="http://schemas.microsoft.com/office/drawing/2014/main" id="{3EBFF3CD-EB21-D516-0767-BCE3AAD46D17}"/>
              </a:ext>
            </a:extLst>
          </p:cNvPr>
          <p:cNvSpPr txBox="1"/>
          <p:nvPr userDrawn="1"/>
        </p:nvSpPr>
        <p:spPr>
          <a:xfrm>
            <a:off x="32923485" y="16279574"/>
            <a:ext cx="9966525" cy="1295419"/>
          </a:xfrm>
          <a:prstGeom prst="rect">
            <a:avLst/>
          </a:prstGeom>
          <a:noFill/>
        </p:spPr>
        <p:txBody>
          <a:bodyPr wrap="square" rtlCol="0">
            <a:spAutoFit/>
          </a:bodyPr>
          <a:lstStyle/>
          <a:p>
            <a:pPr algn="ctr"/>
            <a:r>
              <a:rPr lang="en-US" sz="2607" b="1" dirty="0">
                <a:solidFill>
                  <a:schemeClr val="bg1"/>
                </a:solidFill>
              </a:rPr>
              <a:t>(click to edit) REFERENCES</a:t>
            </a:r>
          </a:p>
          <a:p>
            <a:endParaRPr lang="en-US" sz="5211" dirty="0"/>
          </a:p>
        </p:txBody>
      </p:sp>
      <p:sp>
        <p:nvSpPr>
          <p:cNvPr id="24" name="TextBox 23">
            <a:extLst>
              <a:ext uri="{FF2B5EF4-FFF2-40B4-BE49-F238E27FC236}">
                <a16:creationId xmlns:a16="http://schemas.microsoft.com/office/drawing/2014/main" id="{D68D4095-406F-73F9-6195-1CB1E27214D4}"/>
              </a:ext>
            </a:extLst>
          </p:cNvPr>
          <p:cNvSpPr txBox="1"/>
          <p:nvPr userDrawn="1"/>
        </p:nvSpPr>
        <p:spPr>
          <a:xfrm>
            <a:off x="32823697" y="23886122"/>
            <a:ext cx="10049860" cy="1295419"/>
          </a:xfrm>
          <a:prstGeom prst="rect">
            <a:avLst/>
          </a:prstGeom>
          <a:noFill/>
        </p:spPr>
        <p:txBody>
          <a:bodyPr wrap="square" rtlCol="0">
            <a:spAutoFit/>
          </a:bodyPr>
          <a:lstStyle/>
          <a:p>
            <a:pPr algn="ctr"/>
            <a:r>
              <a:rPr lang="en-US" sz="2607" b="1" dirty="0">
                <a:solidFill>
                  <a:schemeClr val="bg1"/>
                </a:solidFill>
              </a:rPr>
              <a:t>(click to edit) ACKNOWLEDGEMENTS</a:t>
            </a:r>
          </a:p>
          <a:p>
            <a:endParaRPr lang="en-US" sz="5211" dirty="0"/>
          </a:p>
        </p:txBody>
      </p:sp>
      <p:sp>
        <p:nvSpPr>
          <p:cNvPr id="25" name="Text Placeholder 3">
            <a:extLst>
              <a:ext uri="{FF2B5EF4-FFF2-40B4-BE49-F238E27FC236}">
                <a16:creationId xmlns:a16="http://schemas.microsoft.com/office/drawing/2014/main" id="{BF8EA914-9502-B8EF-0038-972113A047A2}"/>
              </a:ext>
            </a:extLst>
          </p:cNvPr>
          <p:cNvSpPr>
            <a:spLocks noGrp="1"/>
          </p:cNvSpPr>
          <p:nvPr>
            <p:ph type="body" sz="quarter" idx="10" hasCustomPrompt="1"/>
          </p:nvPr>
        </p:nvSpPr>
        <p:spPr>
          <a:xfrm>
            <a:off x="869490" y="5767490"/>
            <a:ext cx="10106885" cy="766341"/>
          </a:xfrm>
          <a:prstGeom prst="rect">
            <a:avLst/>
          </a:prstGeom>
        </p:spPr>
        <p:txBody>
          <a:bodyPr wrap="square" lIns="228589" tIns="228589" rIns="228589" bIns="228589">
            <a:spAutoFit/>
          </a:bodyPr>
          <a:lstStyle>
            <a:lvl1pPr marL="0" indent="0">
              <a:buNone/>
              <a:defRPr sz="2200">
                <a:solidFill>
                  <a:schemeClr val="tx1"/>
                </a:solidFill>
                <a:latin typeface="+mn-lt"/>
                <a:cs typeface="Times New Roman" pitchFamily="18" charset="0"/>
              </a:defRPr>
            </a:lvl1pPr>
            <a:lvl2pPr marL="1076220" indent="-413930">
              <a:defRPr sz="1810">
                <a:latin typeface="Trebuchet MS" pitchFamily="34" charset="0"/>
              </a:defRPr>
            </a:lvl2pPr>
            <a:lvl3pPr marL="1490150" indent="-413930">
              <a:defRPr sz="1810">
                <a:latin typeface="Trebuchet MS" pitchFamily="34" charset="0"/>
              </a:defRPr>
            </a:lvl3pPr>
            <a:lvl4pPr marL="1945475" indent="-455324">
              <a:defRPr sz="1810">
                <a:latin typeface="Trebuchet MS" pitchFamily="34" charset="0"/>
              </a:defRPr>
            </a:lvl4pPr>
            <a:lvl5pPr marL="2276618" indent="-331145">
              <a:defRPr sz="1810">
                <a:latin typeface="Trebuchet MS" pitchFamily="34" charset="0"/>
              </a:defRPr>
            </a:lvl5pPr>
          </a:lstStyle>
          <a:p>
            <a:pPr lvl="0"/>
            <a:r>
              <a:rPr lang="en-US" dirty="0"/>
              <a:t>Type in or paste your text here</a:t>
            </a:r>
          </a:p>
        </p:txBody>
      </p:sp>
      <p:sp>
        <p:nvSpPr>
          <p:cNvPr id="6" name="Rectangle 5">
            <a:extLst>
              <a:ext uri="{FF2B5EF4-FFF2-40B4-BE49-F238E27FC236}">
                <a16:creationId xmlns:a16="http://schemas.microsoft.com/office/drawing/2014/main" id="{B3AE68D7-D5C3-B29F-4814-4B0A4893FCA0}"/>
              </a:ext>
            </a:extLst>
          </p:cNvPr>
          <p:cNvSpPr/>
          <p:nvPr userDrawn="1"/>
        </p:nvSpPr>
        <p:spPr>
          <a:xfrm>
            <a:off x="22218978" y="4961195"/>
            <a:ext cx="10106885" cy="797830"/>
          </a:xfrm>
          <a:prstGeom prst="rect">
            <a:avLst/>
          </a:prstGeom>
          <a:solidFill>
            <a:srgbClr val="0017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11"/>
          </a:p>
        </p:txBody>
      </p:sp>
      <p:sp>
        <p:nvSpPr>
          <p:cNvPr id="7" name="TextBox 6">
            <a:extLst>
              <a:ext uri="{FF2B5EF4-FFF2-40B4-BE49-F238E27FC236}">
                <a16:creationId xmlns:a16="http://schemas.microsoft.com/office/drawing/2014/main" id="{D560D48E-6833-DB7E-4406-E4D92F30FDD8}"/>
              </a:ext>
            </a:extLst>
          </p:cNvPr>
          <p:cNvSpPr txBox="1"/>
          <p:nvPr userDrawn="1"/>
        </p:nvSpPr>
        <p:spPr>
          <a:xfrm>
            <a:off x="22195950" y="5071004"/>
            <a:ext cx="10106885" cy="493533"/>
          </a:xfrm>
          <a:prstGeom prst="rect">
            <a:avLst/>
          </a:prstGeom>
          <a:noFill/>
        </p:spPr>
        <p:txBody>
          <a:bodyPr wrap="square" rtlCol="0">
            <a:spAutoFit/>
          </a:bodyPr>
          <a:lstStyle/>
          <a:p>
            <a:pPr algn="ctr"/>
            <a:r>
              <a:rPr lang="en-US" sz="2607" b="1" dirty="0">
                <a:solidFill>
                  <a:schemeClr val="bg1"/>
                </a:solidFill>
              </a:rPr>
              <a:t>(click to edit) RESULTS</a:t>
            </a:r>
          </a:p>
        </p:txBody>
      </p:sp>
      <p:sp>
        <p:nvSpPr>
          <p:cNvPr id="9" name="Title 1">
            <a:extLst>
              <a:ext uri="{FF2B5EF4-FFF2-40B4-BE49-F238E27FC236}">
                <a16:creationId xmlns:a16="http://schemas.microsoft.com/office/drawing/2014/main" id="{D29B17E0-F65D-C161-323E-CDC4AF68834F}"/>
              </a:ext>
            </a:extLst>
          </p:cNvPr>
          <p:cNvSpPr txBox="1">
            <a:spLocks/>
          </p:cNvSpPr>
          <p:nvPr userDrawn="1"/>
        </p:nvSpPr>
        <p:spPr>
          <a:xfrm>
            <a:off x="19054" y="766576"/>
            <a:ext cx="43891199" cy="2069298"/>
          </a:xfrm>
          <a:prstGeom prst="rect">
            <a:avLst/>
          </a:prstGeom>
        </p:spPr>
        <p:txBody>
          <a:bodyPr>
            <a:normAutofit/>
          </a:bodyPr>
          <a:lstStyle>
            <a:lvl1pPr algn="l" defTabSz="914505"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312" b="1" dirty="0">
                <a:solidFill>
                  <a:schemeClr val="bg1"/>
                </a:solidFill>
                <a:latin typeface="+mn-lt"/>
              </a:rPr>
              <a:t>Click here to add title</a:t>
            </a:r>
          </a:p>
        </p:txBody>
      </p:sp>
      <p:sp>
        <p:nvSpPr>
          <p:cNvPr id="11" name="Subtitle 2">
            <a:extLst>
              <a:ext uri="{FF2B5EF4-FFF2-40B4-BE49-F238E27FC236}">
                <a16:creationId xmlns:a16="http://schemas.microsoft.com/office/drawing/2014/main" id="{E902B20E-3A19-6D4D-7C89-B688DF891F0B}"/>
              </a:ext>
            </a:extLst>
          </p:cNvPr>
          <p:cNvSpPr txBox="1">
            <a:spLocks/>
          </p:cNvSpPr>
          <p:nvPr userDrawn="1"/>
        </p:nvSpPr>
        <p:spPr>
          <a:xfrm>
            <a:off x="0" y="3254062"/>
            <a:ext cx="43891198" cy="1258842"/>
          </a:xfrm>
          <a:prstGeom prst="rect">
            <a:avLst/>
          </a:prstGeom>
        </p:spPr>
        <p:txBody>
          <a:bodyPr>
            <a:normAutofit/>
          </a:bodyPr>
          <a:lstStyle>
            <a:lvl1pPr marL="228626" indent="-228626" algn="l" defTabSz="91450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79" indent="-228626" algn="l" defTabSz="91450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131" indent="-228626" algn="l" defTabSz="91450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83" indent="-228626" algn="l" defTabSz="91450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636" indent="-228626" algn="l" defTabSz="91450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88" indent="-228626" algn="l" defTabSz="91450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140" indent="-228626" algn="l" defTabSz="91450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392" indent="-228626" algn="l" defTabSz="91450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645" indent="-228626" algn="l" defTabSz="91450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400" dirty="0"/>
              <a:t>Click here to add authors</a:t>
            </a:r>
          </a:p>
        </p:txBody>
      </p:sp>
      <p:sp>
        <p:nvSpPr>
          <p:cNvPr id="13" name="TextBox 12">
            <a:extLst>
              <a:ext uri="{FF2B5EF4-FFF2-40B4-BE49-F238E27FC236}">
                <a16:creationId xmlns:a16="http://schemas.microsoft.com/office/drawing/2014/main" id="{DFE2CE68-7D93-1FB1-DA8C-5CC46F438313}"/>
              </a:ext>
            </a:extLst>
          </p:cNvPr>
          <p:cNvSpPr txBox="1"/>
          <p:nvPr userDrawn="1"/>
        </p:nvSpPr>
        <p:spPr>
          <a:xfrm>
            <a:off x="298764" y="4015657"/>
            <a:ext cx="43611487" cy="594009"/>
          </a:xfrm>
          <a:prstGeom prst="rect">
            <a:avLst/>
          </a:prstGeom>
          <a:noFill/>
        </p:spPr>
        <p:txBody>
          <a:bodyPr wrap="square" rtlCol="0">
            <a:spAutoFit/>
          </a:bodyPr>
          <a:lstStyle/>
          <a:p>
            <a:pPr algn="ctr"/>
            <a:r>
              <a:rPr lang="en-US" sz="3260" dirty="0"/>
              <a:t>Click here to add affiliations or delete if not necessary</a:t>
            </a:r>
          </a:p>
        </p:txBody>
      </p:sp>
      <p:sp>
        <p:nvSpPr>
          <p:cNvPr id="4" name="Text Placeholder 3">
            <a:extLst>
              <a:ext uri="{FF2B5EF4-FFF2-40B4-BE49-F238E27FC236}">
                <a16:creationId xmlns:a16="http://schemas.microsoft.com/office/drawing/2014/main" id="{4F238E9C-B1D4-2277-727B-13529ECD9F74}"/>
              </a:ext>
            </a:extLst>
          </p:cNvPr>
          <p:cNvSpPr>
            <a:spLocks noGrp="1"/>
          </p:cNvSpPr>
          <p:nvPr>
            <p:ph type="body" sz="quarter" idx="17" hasCustomPrompt="1"/>
          </p:nvPr>
        </p:nvSpPr>
        <p:spPr>
          <a:xfrm>
            <a:off x="11538817" y="5747553"/>
            <a:ext cx="10106885" cy="766341"/>
          </a:xfrm>
          <a:prstGeom prst="rect">
            <a:avLst/>
          </a:prstGeom>
        </p:spPr>
        <p:txBody>
          <a:bodyPr wrap="square" lIns="228589" tIns="228589" rIns="228589" bIns="228589">
            <a:spAutoFit/>
          </a:bodyPr>
          <a:lstStyle>
            <a:lvl1pPr marL="0" indent="0">
              <a:buNone/>
              <a:defRPr sz="2200">
                <a:solidFill>
                  <a:schemeClr val="tx1"/>
                </a:solidFill>
                <a:latin typeface="+mn-lt"/>
                <a:cs typeface="Times New Roman" pitchFamily="18" charset="0"/>
              </a:defRPr>
            </a:lvl1pPr>
            <a:lvl2pPr marL="1076220" indent="-413930">
              <a:defRPr sz="1810">
                <a:latin typeface="Trebuchet MS" pitchFamily="34" charset="0"/>
              </a:defRPr>
            </a:lvl2pPr>
            <a:lvl3pPr marL="1490150" indent="-413930">
              <a:defRPr sz="1810">
                <a:latin typeface="Trebuchet MS" pitchFamily="34" charset="0"/>
              </a:defRPr>
            </a:lvl3pPr>
            <a:lvl4pPr marL="1945475" indent="-455324">
              <a:defRPr sz="1810">
                <a:latin typeface="Trebuchet MS" pitchFamily="34" charset="0"/>
              </a:defRPr>
            </a:lvl4pPr>
            <a:lvl5pPr marL="2276618" indent="-331145">
              <a:defRPr sz="1810">
                <a:latin typeface="Trebuchet MS" pitchFamily="34" charset="0"/>
              </a:defRPr>
            </a:lvl5pPr>
          </a:lstStyle>
          <a:p>
            <a:pPr lvl="0"/>
            <a:r>
              <a:rPr lang="en-US" dirty="0"/>
              <a:t>Type in or paste your text here</a:t>
            </a:r>
          </a:p>
        </p:txBody>
      </p:sp>
      <p:sp>
        <p:nvSpPr>
          <p:cNvPr id="5" name="Text Placeholder 3">
            <a:extLst>
              <a:ext uri="{FF2B5EF4-FFF2-40B4-BE49-F238E27FC236}">
                <a16:creationId xmlns:a16="http://schemas.microsoft.com/office/drawing/2014/main" id="{EE4E8142-44DC-893C-AD86-A021AF5B92E7}"/>
              </a:ext>
            </a:extLst>
          </p:cNvPr>
          <p:cNvSpPr>
            <a:spLocks noGrp="1"/>
          </p:cNvSpPr>
          <p:nvPr>
            <p:ph type="body" sz="quarter" idx="18" hasCustomPrompt="1"/>
          </p:nvPr>
        </p:nvSpPr>
        <p:spPr>
          <a:xfrm>
            <a:off x="805792" y="17875232"/>
            <a:ext cx="10106885" cy="766341"/>
          </a:xfrm>
          <a:prstGeom prst="rect">
            <a:avLst/>
          </a:prstGeom>
        </p:spPr>
        <p:txBody>
          <a:bodyPr wrap="square" lIns="228589" tIns="228589" rIns="228589" bIns="228589">
            <a:spAutoFit/>
          </a:bodyPr>
          <a:lstStyle>
            <a:lvl1pPr marL="0" indent="0">
              <a:buNone/>
              <a:defRPr sz="2200">
                <a:solidFill>
                  <a:schemeClr val="tx1"/>
                </a:solidFill>
                <a:latin typeface="+mn-lt"/>
                <a:cs typeface="Times New Roman" pitchFamily="18" charset="0"/>
              </a:defRPr>
            </a:lvl1pPr>
            <a:lvl2pPr marL="1076220" indent="-413930">
              <a:defRPr sz="1810">
                <a:latin typeface="Trebuchet MS" pitchFamily="34" charset="0"/>
              </a:defRPr>
            </a:lvl2pPr>
            <a:lvl3pPr marL="1490150" indent="-413930">
              <a:defRPr sz="1810">
                <a:latin typeface="Trebuchet MS" pitchFamily="34" charset="0"/>
              </a:defRPr>
            </a:lvl3pPr>
            <a:lvl4pPr marL="1945475" indent="-455324">
              <a:defRPr sz="1810">
                <a:latin typeface="Trebuchet MS" pitchFamily="34" charset="0"/>
              </a:defRPr>
            </a:lvl4pPr>
            <a:lvl5pPr marL="2276618" indent="-331145">
              <a:defRPr sz="1810">
                <a:latin typeface="Trebuchet MS" pitchFamily="34" charset="0"/>
              </a:defRPr>
            </a:lvl5pPr>
          </a:lstStyle>
          <a:p>
            <a:pPr lvl="0"/>
            <a:r>
              <a:rPr lang="en-US" dirty="0"/>
              <a:t>Type in or paste your text here</a:t>
            </a:r>
          </a:p>
        </p:txBody>
      </p:sp>
      <p:sp>
        <p:nvSpPr>
          <p:cNvPr id="33" name="Text Placeholder 3">
            <a:extLst>
              <a:ext uri="{FF2B5EF4-FFF2-40B4-BE49-F238E27FC236}">
                <a16:creationId xmlns:a16="http://schemas.microsoft.com/office/drawing/2014/main" id="{A5B661B0-BB14-9BD4-6E65-3C2C2E06166A}"/>
              </a:ext>
            </a:extLst>
          </p:cNvPr>
          <p:cNvSpPr>
            <a:spLocks noGrp="1"/>
          </p:cNvSpPr>
          <p:nvPr>
            <p:ph type="body" sz="quarter" idx="19" hasCustomPrompt="1"/>
          </p:nvPr>
        </p:nvSpPr>
        <p:spPr>
          <a:xfrm>
            <a:off x="22245503" y="5795349"/>
            <a:ext cx="10106885" cy="766341"/>
          </a:xfrm>
          <a:prstGeom prst="rect">
            <a:avLst/>
          </a:prstGeom>
        </p:spPr>
        <p:txBody>
          <a:bodyPr wrap="square" lIns="228589" tIns="228589" rIns="228589" bIns="228589">
            <a:spAutoFit/>
          </a:bodyPr>
          <a:lstStyle>
            <a:lvl1pPr marL="0" indent="0">
              <a:buNone/>
              <a:defRPr sz="2200">
                <a:solidFill>
                  <a:schemeClr val="tx1"/>
                </a:solidFill>
                <a:latin typeface="+mn-lt"/>
                <a:cs typeface="Times New Roman" pitchFamily="18" charset="0"/>
              </a:defRPr>
            </a:lvl1pPr>
            <a:lvl2pPr marL="1076220" indent="-413930">
              <a:defRPr sz="1810">
                <a:latin typeface="Trebuchet MS" pitchFamily="34" charset="0"/>
              </a:defRPr>
            </a:lvl2pPr>
            <a:lvl3pPr marL="1490150" indent="-413930">
              <a:defRPr sz="1810">
                <a:latin typeface="Trebuchet MS" pitchFamily="34" charset="0"/>
              </a:defRPr>
            </a:lvl3pPr>
            <a:lvl4pPr marL="1945475" indent="-455324">
              <a:defRPr sz="1810">
                <a:latin typeface="Trebuchet MS" pitchFamily="34" charset="0"/>
              </a:defRPr>
            </a:lvl4pPr>
            <a:lvl5pPr marL="2276618" indent="-331145">
              <a:defRPr sz="1810">
                <a:latin typeface="Trebuchet MS" pitchFamily="34" charset="0"/>
              </a:defRPr>
            </a:lvl5pPr>
          </a:lstStyle>
          <a:p>
            <a:pPr lvl="0"/>
            <a:r>
              <a:rPr lang="en-US" dirty="0"/>
              <a:t>Type in or paste your text here</a:t>
            </a:r>
          </a:p>
        </p:txBody>
      </p:sp>
      <p:sp>
        <p:nvSpPr>
          <p:cNvPr id="34" name="Text Placeholder 3">
            <a:extLst>
              <a:ext uri="{FF2B5EF4-FFF2-40B4-BE49-F238E27FC236}">
                <a16:creationId xmlns:a16="http://schemas.microsoft.com/office/drawing/2014/main" id="{E0FB038C-0B91-E2CE-367E-521B9A5B472F}"/>
              </a:ext>
            </a:extLst>
          </p:cNvPr>
          <p:cNvSpPr>
            <a:spLocks noGrp="1"/>
          </p:cNvSpPr>
          <p:nvPr>
            <p:ph type="body" sz="quarter" idx="20" hasCustomPrompt="1"/>
          </p:nvPr>
        </p:nvSpPr>
        <p:spPr>
          <a:xfrm>
            <a:off x="32923484" y="5803281"/>
            <a:ext cx="10052542" cy="766341"/>
          </a:xfrm>
          <a:prstGeom prst="rect">
            <a:avLst/>
          </a:prstGeom>
        </p:spPr>
        <p:txBody>
          <a:bodyPr wrap="square" lIns="228589" tIns="228589" rIns="228589" bIns="228589">
            <a:spAutoFit/>
          </a:bodyPr>
          <a:lstStyle>
            <a:lvl1pPr marL="0" indent="0">
              <a:buNone/>
              <a:defRPr sz="2200">
                <a:solidFill>
                  <a:schemeClr val="tx1"/>
                </a:solidFill>
                <a:latin typeface="+mn-lt"/>
                <a:cs typeface="Times New Roman" pitchFamily="18" charset="0"/>
              </a:defRPr>
            </a:lvl1pPr>
            <a:lvl2pPr marL="1076220" indent="-413930">
              <a:defRPr sz="1810">
                <a:latin typeface="Trebuchet MS" pitchFamily="34" charset="0"/>
              </a:defRPr>
            </a:lvl2pPr>
            <a:lvl3pPr marL="1490150" indent="-413930">
              <a:defRPr sz="1810">
                <a:latin typeface="Trebuchet MS" pitchFamily="34" charset="0"/>
              </a:defRPr>
            </a:lvl3pPr>
            <a:lvl4pPr marL="1945475" indent="-455324">
              <a:defRPr sz="1810">
                <a:latin typeface="Trebuchet MS" pitchFamily="34" charset="0"/>
              </a:defRPr>
            </a:lvl4pPr>
            <a:lvl5pPr marL="2276618" indent="-331145">
              <a:defRPr sz="1810">
                <a:latin typeface="Trebuchet MS" pitchFamily="34" charset="0"/>
              </a:defRPr>
            </a:lvl5pPr>
          </a:lstStyle>
          <a:p>
            <a:pPr lvl="0"/>
            <a:r>
              <a:rPr lang="en-US" dirty="0"/>
              <a:t>Type in or paste your text here</a:t>
            </a:r>
          </a:p>
        </p:txBody>
      </p:sp>
      <p:sp>
        <p:nvSpPr>
          <p:cNvPr id="35" name="Text Placeholder 3">
            <a:extLst>
              <a:ext uri="{FF2B5EF4-FFF2-40B4-BE49-F238E27FC236}">
                <a16:creationId xmlns:a16="http://schemas.microsoft.com/office/drawing/2014/main" id="{AE6EDA24-20FE-79D7-0DF9-2E05ABB91F7B}"/>
              </a:ext>
            </a:extLst>
          </p:cNvPr>
          <p:cNvSpPr>
            <a:spLocks noGrp="1"/>
          </p:cNvSpPr>
          <p:nvPr>
            <p:ph type="body" sz="quarter" idx="21" hasCustomPrompt="1"/>
          </p:nvPr>
        </p:nvSpPr>
        <p:spPr>
          <a:xfrm>
            <a:off x="32878398" y="17095147"/>
            <a:ext cx="10106885" cy="766341"/>
          </a:xfrm>
          <a:prstGeom prst="rect">
            <a:avLst/>
          </a:prstGeom>
        </p:spPr>
        <p:txBody>
          <a:bodyPr wrap="square" lIns="228589" tIns="228589" rIns="228589" bIns="228589">
            <a:spAutoFit/>
          </a:bodyPr>
          <a:lstStyle>
            <a:lvl1pPr marL="0" indent="0">
              <a:buNone/>
              <a:defRPr sz="2200">
                <a:solidFill>
                  <a:schemeClr val="tx1"/>
                </a:solidFill>
                <a:latin typeface="+mn-lt"/>
                <a:cs typeface="Times New Roman" pitchFamily="18" charset="0"/>
              </a:defRPr>
            </a:lvl1pPr>
            <a:lvl2pPr marL="1076220" indent="-413930">
              <a:defRPr sz="1810">
                <a:latin typeface="Trebuchet MS" pitchFamily="34" charset="0"/>
              </a:defRPr>
            </a:lvl2pPr>
            <a:lvl3pPr marL="1490150" indent="-413930">
              <a:defRPr sz="1810">
                <a:latin typeface="Trebuchet MS" pitchFamily="34" charset="0"/>
              </a:defRPr>
            </a:lvl3pPr>
            <a:lvl4pPr marL="1945475" indent="-455324">
              <a:defRPr sz="1810">
                <a:latin typeface="Trebuchet MS" pitchFamily="34" charset="0"/>
              </a:defRPr>
            </a:lvl4pPr>
            <a:lvl5pPr marL="2276618" indent="-331145">
              <a:defRPr sz="1810">
                <a:latin typeface="Trebuchet MS" pitchFamily="34" charset="0"/>
              </a:defRPr>
            </a:lvl5pPr>
          </a:lstStyle>
          <a:p>
            <a:pPr lvl="0"/>
            <a:r>
              <a:rPr lang="en-US" dirty="0"/>
              <a:t>Type in or paste your text here</a:t>
            </a:r>
          </a:p>
        </p:txBody>
      </p:sp>
      <p:sp>
        <p:nvSpPr>
          <p:cNvPr id="36" name="Text Placeholder 3">
            <a:extLst>
              <a:ext uri="{FF2B5EF4-FFF2-40B4-BE49-F238E27FC236}">
                <a16:creationId xmlns:a16="http://schemas.microsoft.com/office/drawing/2014/main" id="{1B3AAB1B-7F87-BE5A-4C3D-153FF7D29294}"/>
              </a:ext>
            </a:extLst>
          </p:cNvPr>
          <p:cNvSpPr>
            <a:spLocks noGrp="1"/>
          </p:cNvSpPr>
          <p:nvPr>
            <p:ph type="body" sz="quarter" idx="22" hasCustomPrompt="1"/>
          </p:nvPr>
        </p:nvSpPr>
        <p:spPr>
          <a:xfrm>
            <a:off x="32839412" y="24592614"/>
            <a:ext cx="10106885" cy="766341"/>
          </a:xfrm>
          <a:prstGeom prst="rect">
            <a:avLst/>
          </a:prstGeom>
        </p:spPr>
        <p:txBody>
          <a:bodyPr wrap="square" lIns="228589" tIns="228589" rIns="228589" bIns="228589">
            <a:spAutoFit/>
          </a:bodyPr>
          <a:lstStyle>
            <a:lvl1pPr marL="0" indent="0">
              <a:buNone/>
              <a:defRPr sz="2200">
                <a:solidFill>
                  <a:schemeClr val="tx1"/>
                </a:solidFill>
                <a:latin typeface="+mn-lt"/>
                <a:cs typeface="Times New Roman" pitchFamily="18" charset="0"/>
              </a:defRPr>
            </a:lvl1pPr>
            <a:lvl2pPr marL="1076220" indent="-413930">
              <a:defRPr sz="1810">
                <a:latin typeface="Trebuchet MS" pitchFamily="34" charset="0"/>
              </a:defRPr>
            </a:lvl2pPr>
            <a:lvl3pPr marL="1490150" indent="-413930">
              <a:defRPr sz="1810">
                <a:latin typeface="Trebuchet MS" pitchFamily="34" charset="0"/>
              </a:defRPr>
            </a:lvl3pPr>
            <a:lvl4pPr marL="1945475" indent="-455324">
              <a:defRPr sz="1810">
                <a:latin typeface="Trebuchet MS" pitchFamily="34" charset="0"/>
              </a:defRPr>
            </a:lvl4pPr>
            <a:lvl5pPr marL="2276618" indent="-331145">
              <a:defRPr sz="1810">
                <a:latin typeface="Trebuchet MS" pitchFamily="34" charset="0"/>
              </a:defRPr>
            </a:lvl5pPr>
          </a:lstStyle>
          <a:p>
            <a:pPr lvl="0"/>
            <a:r>
              <a:rPr lang="en-US" dirty="0"/>
              <a:t>Type in or paste your text here</a:t>
            </a:r>
          </a:p>
        </p:txBody>
      </p:sp>
    </p:spTree>
    <p:extLst>
      <p:ext uri="{BB962C8B-B14F-4D97-AF65-F5344CB8AC3E}">
        <p14:creationId xmlns:p14="http://schemas.microsoft.com/office/powerpoint/2010/main" val="2637292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id="{6EA2187F-28D2-223C-4AF0-098BBE213CC1}"/>
              </a:ext>
            </a:extLst>
          </p:cNvPr>
          <p:cNvSpPr txBox="1">
            <a:spLocks/>
          </p:cNvSpPr>
          <p:nvPr userDrawn="1"/>
        </p:nvSpPr>
        <p:spPr>
          <a:xfrm>
            <a:off x="0" y="3254062"/>
            <a:ext cx="43891198" cy="1258842"/>
          </a:xfrm>
          <a:prstGeom prst="rect">
            <a:avLst/>
          </a:prstGeom>
        </p:spPr>
        <p:txBody>
          <a:bodyPr>
            <a:normAutofit/>
          </a:bodyPr>
          <a:lstStyle>
            <a:lvl1pPr marL="228626" indent="-228626" algn="l" defTabSz="91450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79" indent="-228626" algn="l" defTabSz="91450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131" indent="-228626" algn="l" defTabSz="91450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83" indent="-228626" algn="l" defTabSz="91450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636" indent="-228626" algn="l" defTabSz="91450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88" indent="-228626" algn="l" defTabSz="91450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140" indent="-228626" algn="l" defTabSz="91450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392" indent="-228626" algn="l" defTabSz="91450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645" indent="-228626" algn="l" defTabSz="91450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400" dirty="0"/>
              <a:t>Click here to add authors</a:t>
            </a:r>
          </a:p>
        </p:txBody>
      </p:sp>
      <p:sp>
        <p:nvSpPr>
          <p:cNvPr id="10" name="TextBox 9">
            <a:extLst>
              <a:ext uri="{FF2B5EF4-FFF2-40B4-BE49-F238E27FC236}">
                <a16:creationId xmlns:a16="http://schemas.microsoft.com/office/drawing/2014/main" id="{FA726240-43B6-835C-F5CE-4ECC08A6CB97}"/>
              </a:ext>
            </a:extLst>
          </p:cNvPr>
          <p:cNvSpPr txBox="1"/>
          <p:nvPr userDrawn="1"/>
        </p:nvSpPr>
        <p:spPr>
          <a:xfrm>
            <a:off x="19051" y="4015654"/>
            <a:ext cx="43891200" cy="1395895"/>
          </a:xfrm>
          <a:prstGeom prst="rect">
            <a:avLst/>
          </a:prstGeom>
          <a:noFill/>
        </p:spPr>
        <p:txBody>
          <a:bodyPr wrap="square" rtlCol="0">
            <a:spAutoFit/>
          </a:bodyPr>
          <a:lstStyle/>
          <a:p>
            <a:pPr algn="ctr"/>
            <a:r>
              <a:rPr lang="en-US" sz="3260" dirty="0"/>
              <a:t>Click here to add affiliations or delete if not necessary</a:t>
            </a:r>
          </a:p>
          <a:p>
            <a:endParaRPr lang="en-US" sz="5211" dirty="0"/>
          </a:p>
        </p:txBody>
      </p:sp>
      <p:sp>
        <p:nvSpPr>
          <p:cNvPr id="2" name="Rectangle 1">
            <a:extLst>
              <a:ext uri="{FF2B5EF4-FFF2-40B4-BE49-F238E27FC236}">
                <a16:creationId xmlns:a16="http://schemas.microsoft.com/office/drawing/2014/main" id="{D9510206-99C8-9AC4-E9E9-1FB98A734FB3}"/>
              </a:ext>
            </a:extLst>
          </p:cNvPr>
          <p:cNvSpPr/>
          <p:nvPr userDrawn="1"/>
        </p:nvSpPr>
        <p:spPr>
          <a:xfrm>
            <a:off x="1015217" y="5113595"/>
            <a:ext cx="10489171" cy="797830"/>
          </a:xfrm>
          <a:prstGeom prst="rect">
            <a:avLst/>
          </a:prstGeom>
          <a:solidFill>
            <a:srgbClr val="0017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11"/>
          </a:p>
        </p:txBody>
      </p:sp>
      <p:sp>
        <p:nvSpPr>
          <p:cNvPr id="3" name="TextBox 2">
            <a:extLst>
              <a:ext uri="{FF2B5EF4-FFF2-40B4-BE49-F238E27FC236}">
                <a16:creationId xmlns:a16="http://schemas.microsoft.com/office/drawing/2014/main" id="{29929882-499B-485B-820D-51C8E7528A17}"/>
              </a:ext>
            </a:extLst>
          </p:cNvPr>
          <p:cNvSpPr txBox="1"/>
          <p:nvPr userDrawn="1"/>
        </p:nvSpPr>
        <p:spPr>
          <a:xfrm>
            <a:off x="979498" y="5223404"/>
            <a:ext cx="10374025" cy="1295419"/>
          </a:xfrm>
          <a:prstGeom prst="rect">
            <a:avLst/>
          </a:prstGeom>
          <a:noFill/>
        </p:spPr>
        <p:txBody>
          <a:bodyPr wrap="square" rtlCol="0">
            <a:spAutoFit/>
          </a:bodyPr>
          <a:lstStyle/>
          <a:p>
            <a:pPr algn="ctr"/>
            <a:r>
              <a:rPr lang="en-US" sz="2607" b="1" dirty="0">
                <a:solidFill>
                  <a:schemeClr val="bg1"/>
                </a:solidFill>
              </a:rPr>
              <a:t>(click to edit) INTRODUCTION or ABSTRACT </a:t>
            </a:r>
          </a:p>
          <a:p>
            <a:endParaRPr lang="en-US" sz="5211" dirty="0"/>
          </a:p>
        </p:txBody>
      </p:sp>
      <p:sp>
        <p:nvSpPr>
          <p:cNvPr id="4" name="Rectangle 3">
            <a:extLst>
              <a:ext uri="{FF2B5EF4-FFF2-40B4-BE49-F238E27FC236}">
                <a16:creationId xmlns:a16="http://schemas.microsoft.com/office/drawing/2014/main" id="{75F83CC3-CA0E-5721-576B-710EA4778402}"/>
              </a:ext>
            </a:extLst>
          </p:cNvPr>
          <p:cNvSpPr/>
          <p:nvPr userDrawn="1"/>
        </p:nvSpPr>
        <p:spPr>
          <a:xfrm>
            <a:off x="1106297" y="17229801"/>
            <a:ext cx="10433747" cy="797830"/>
          </a:xfrm>
          <a:prstGeom prst="rect">
            <a:avLst/>
          </a:prstGeom>
          <a:solidFill>
            <a:srgbClr val="0017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11"/>
          </a:p>
        </p:txBody>
      </p:sp>
      <p:sp>
        <p:nvSpPr>
          <p:cNvPr id="5" name="Rectangle 4">
            <a:extLst>
              <a:ext uri="{FF2B5EF4-FFF2-40B4-BE49-F238E27FC236}">
                <a16:creationId xmlns:a16="http://schemas.microsoft.com/office/drawing/2014/main" id="{54F61ECC-09CA-B317-BF4B-EAC04E1BE336}"/>
              </a:ext>
            </a:extLst>
          </p:cNvPr>
          <p:cNvSpPr/>
          <p:nvPr userDrawn="1"/>
        </p:nvSpPr>
        <p:spPr>
          <a:xfrm>
            <a:off x="11810981" y="5117421"/>
            <a:ext cx="20572875" cy="797830"/>
          </a:xfrm>
          <a:prstGeom prst="rect">
            <a:avLst/>
          </a:prstGeom>
          <a:solidFill>
            <a:srgbClr val="0017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11"/>
          </a:p>
        </p:txBody>
      </p:sp>
      <p:sp>
        <p:nvSpPr>
          <p:cNvPr id="6" name="Rectangle 5">
            <a:extLst>
              <a:ext uri="{FF2B5EF4-FFF2-40B4-BE49-F238E27FC236}">
                <a16:creationId xmlns:a16="http://schemas.microsoft.com/office/drawing/2014/main" id="{AE61A026-E1A6-A9A3-A5C0-C6C969884079}"/>
              </a:ext>
            </a:extLst>
          </p:cNvPr>
          <p:cNvSpPr/>
          <p:nvPr userDrawn="1"/>
        </p:nvSpPr>
        <p:spPr>
          <a:xfrm>
            <a:off x="32654730" y="5115161"/>
            <a:ext cx="10432767" cy="797830"/>
          </a:xfrm>
          <a:prstGeom prst="rect">
            <a:avLst/>
          </a:prstGeom>
          <a:solidFill>
            <a:srgbClr val="0017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11"/>
          </a:p>
        </p:txBody>
      </p:sp>
      <p:sp>
        <p:nvSpPr>
          <p:cNvPr id="7" name="Rectangle 6">
            <a:extLst>
              <a:ext uri="{FF2B5EF4-FFF2-40B4-BE49-F238E27FC236}">
                <a16:creationId xmlns:a16="http://schemas.microsoft.com/office/drawing/2014/main" id="{E31F5966-AB67-9856-01EB-ECA23F1B7897}"/>
              </a:ext>
            </a:extLst>
          </p:cNvPr>
          <p:cNvSpPr/>
          <p:nvPr userDrawn="1"/>
        </p:nvSpPr>
        <p:spPr>
          <a:xfrm>
            <a:off x="32654730" y="16431972"/>
            <a:ext cx="10432767" cy="797830"/>
          </a:xfrm>
          <a:prstGeom prst="rect">
            <a:avLst/>
          </a:prstGeom>
          <a:solidFill>
            <a:srgbClr val="0017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11"/>
          </a:p>
        </p:txBody>
      </p:sp>
      <p:sp>
        <p:nvSpPr>
          <p:cNvPr id="11" name="Rectangle 10">
            <a:extLst>
              <a:ext uri="{FF2B5EF4-FFF2-40B4-BE49-F238E27FC236}">
                <a16:creationId xmlns:a16="http://schemas.microsoft.com/office/drawing/2014/main" id="{22993426-C0EC-7F49-4996-5D5910CF069B}"/>
              </a:ext>
            </a:extLst>
          </p:cNvPr>
          <p:cNvSpPr/>
          <p:nvPr userDrawn="1"/>
        </p:nvSpPr>
        <p:spPr>
          <a:xfrm>
            <a:off x="32640191" y="23966634"/>
            <a:ext cx="10432767" cy="797830"/>
          </a:xfrm>
          <a:prstGeom prst="rect">
            <a:avLst/>
          </a:prstGeom>
          <a:solidFill>
            <a:srgbClr val="0017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11"/>
          </a:p>
        </p:txBody>
      </p:sp>
      <p:sp>
        <p:nvSpPr>
          <p:cNvPr id="12" name="TextBox 11">
            <a:extLst>
              <a:ext uri="{FF2B5EF4-FFF2-40B4-BE49-F238E27FC236}">
                <a16:creationId xmlns:a16="http://schemas.microsoft.com/office/drawing/2014/main" id="{3653B890-3DE6-3D95-3726-A7430EDE67C7}"/>
              </a:ext>
            </a:extLst>
          </p:cNvPr>
          <p:cNvSpPr txBox="1"/>
          <p:nvPr userDrawn="1"/>
        </p:nvSpPr>
        <p:spPr>
          <a:xfrm>
            <a:off x="1154966" y="17229803"/>
            <a:ext cx="10343194" cy="1295419"/>
          </a:xfrm>
          <a:prstGeom prst="rect">
            <a:avLst/>
          </a:prstGeom>
          <a:noFill/>
        </p:spPr>
        <p:txBody>
          <a:bodyPr wrap="square" rtlCol="0">
            <a:spAutoFit/>
          </a:bodyPr>
          <a:lstStyle/>
          <a:p>
            <a:pPr algn="ctr"/>
            <a:r>
              <a:rPr lang="en-US" sz="2607" b="1" dirty="0">
                <a:solidFill>
                  <a:schemeClr val="bg1"/>
                </a:solidFill>
              </a:rPr>
              <a:t>(click to edit) OBJECTIVES</a:t>
            </a:r>
          </a:p>
          <a:p>
            <a:endParaRPr lang="en-US" sz="5211" dirty="0"/>
          </a:p>
        </p:txBody>
      </p:sp>
      <p:sp>
        <p:nvSpPr>
          <p:cNvPr id="13" name="TextBox 12">
            <a:extLst>
              <a:ext uri="{FF2B5EF4-FFF2-40B4-BE49-F238E27FC236}">
                <a16:creationId xmlns:a16="http://schemas.microsoft.com/office/drawing/2014/main" id="{0C823EFF-FCA8-18A1-48AD-0509A79ABDA7}"/>
              </a:ext>
            </a:extLst>
          </p:cNvPr>
          <p:cNvSpPr txBox="1"/>
          <p:nvPr userDrawn="1"/>
        </p:nvSpPr>
        <p:spPr>
          <a:xfrm>
            <a:off x="17232956" y="5223404"/>
            <a:ext cx="10343194" cy="1295419"/>
          </a:xfrm>
          <a:prstGeom prst="rect">
            <a:avLst/>
          </a:prstGeom>
          <a:noFill/>
        </p:spPr>
        <p:txBody>
          <a:bodyPr wrap="square" rtlCol="0">
            <a:spAutoFit/>
          </a:bodyPr>
          <a:lstStyle/>
          <a:p>
            <a:pPr algn="ctr"/>
            <a:r>
              <a:rPr lang="en-US" sz="2607" b="1" dirty="0">
                <a:solidFill>
                  <a:schemeClr val="bg1"/>
                </a:solidFill>
              </a:rPr>
              <a:t>(click to edit) RESULTS</a:t>
            </a:r>
          </a:p>
          <a:p>
            <a:endParaRPr lang="en-US" sz="5211" dirty="0"/>
          </a:p>
        </p:txBody>
      </p:sp>
      <p:sp>
        <p:nvSpPr>
          <p:cNvPr id="14" name="TextBox 13">
            <a:extLst>
              <a:ext uri="{FF2B5EF4-FFF2-40B4-BE49-F238E27FC236}">
                <a16:creationId xmlns:a16="http://schemas.microsoft.com/office/drawing/2014/main" id="{CF623DE4-55AB-58B5-7A9B-6610FEF8C300}"/>
              </a:ext>
            </a:extLst>
          </p:cNvPr>
          <p:cNvSpPr txBox="1"/>
          <p:nvPr userDrawn="1"/>
        </p:nvSpPr>
        <p:spPr>
          <a:xfrm>
            <a:off x="32718215" y="5193674"/>
            <a:ext cx="10343194" cy="1295419"/>
          </a:xfrm>
          <a:prstGeom prst="rect">
            <a:avLst/>
          </a:prstGeom>
          <a:noFill/>
        </p:spPr>
        <p:txBody>
          <a:bodyPr wrap="square" rtlCol="0">
            <a:spAutoFit/>
          </a:bodyPr>
          <a:lstStyle/>
          <a:p>
            <a:pPr algn="ctr"/>
            <a:r>
              <a:rPr lang="en-US" sz="2607" b="1" dirty="0">
                <a:solidFill>
                  <a:schemeClr val="bg1"/>
                </a:solidFill>
              </a:rPr>
              <a:t>(click to edit) CONCLUSIONS</a:t>
            </a:r>
          </a:p>
          <a:p>
            <a:endParaRPr lang="en-US" sz="5211" dirty="0"/>
          </a:p>
        </p:txBody>
      </p:sp>
      <p:sp>
        <p:nvSpPr>
          <p:cNvPr id="15" name="TextBox 14">
            <a:extLst>
              <a:ext uri="{FF2B5EF4-FFF2-40B4-BE49-F238E27FC236}">
                <a16:creationId xmlns:a16="http://schemas.microsoft.com/office/drawing/2014/main" id="{E3A2C723-B3CA-CF1D-CE2D-9AC00148BC8A}"/>
              </a:ext>
            </a:extLst>
          </p:cNvPr>
          <p:cNvSpPr txBox="1"/>
          <p:nvPr userDrawn="1"/>
        </p:nvSpPr>
        <p:spPr>
          <a:xfrm>
            <a:off x="32699215" y="16431974"/>
            <a:ext cx="10343194" cy="1295419"/>
          </a:xfrm>
          <a:prstGeom prst="rect">
            <a:avLst/>
          </a:prstGeom>
          <a:noFill/>
        </p:spPr>
        <p:txBody>
          <a:bodyPr wrap="square" rtlCol="0">
            <a:spAutoFit/>
          </a:bodyPr>
          <a:lstStyle/>
          <a:p>
            <a:pPr algn="ctr"/>
            <a:r>
              <a:rPr lang="en-US" sz="2607" b="1" dirty="0">
                <a:solidFill>
                  <a:schemeClr val="bg1"/>
                </a:solidFill>
              </a:rPr>
              <a:t>(click to edit) REFERENCES</a:t>
            </a:r>
          </a:p>
          <a:p>
            <a:endParaRPr lang="en-US" sz="5211" dirty="0"/>
          </a:p>
        </p:txBody>
      </p:sp>
      <p:sp>
        <p:nvSpPr>
          <p:cNvPr id="16" name="TextBox 15">
            <a:extLst>
              <a:ext uri="{FF2B5EF4-FFF2-40B4-BE49-F238E27FC236}">
                <a16:creationId xmlns:a16="http://schemas.microsoft.com/office/drawing/2014/main" id="{C4E1B3D0-795C-32DB-AFF0-D4E5387C738D}"/>
              </a:ext>
            </a:extLst>
          </p:cNvPr>
          <p:cNvSpPr txBox="1"/>
          <p:nvPr userDrawn="1"/>
        </p:nvSpPr>
        <p:spPr>
          <a:xfrm>
            <a:off x="32682764" y="24038522"/>
            <a:ext cx="10343194" cy="1295419"/>
          </a:xfrm>
          <a:prstGeom prst="rect">
            <a:avLst/>
          </a:prstGeom>
          <a:noFill/>
        </p:spPr>
        <p:txBody>
          <a:bodyPr wrap="square" rtlCol="0">
            <a:spAutoFit/>
          </a:bodyPr>
          <a:lstStyle/>
          <a:p>
            <a:pPr algn="ctr"/>
            <a:r>
              <a:rPr lang="en-US" sz="2607" b="1" dirty="0">
                <a:solidFill>
                  <a:schemeClr val="bg1"/>
                </a:solidFill>
              </a:rPr>
              <a:t>(click to edit) ACKNOWLEDGEMENTS</a:t>
            </a:r>
          </a:p>
          <a:p>
            <a:endParaRPr lang="en-US" sz="5211" dirty="0"/>
          </a:p>
        </p:txBody>
      </p:sp>
      <p:sp>
        <p:nvSpPr>
          <p:cNvPr id="17" name="Text Placeholder 3">
            <a:extLst>
              <a:ext uri="{FF2B5EF4-FFF2-40B4-BE49-F238E27FC236}">
                <a16:creationId xmlns:a16="http://schemas.microsoft.com/office/drawing/2014/main" id="{3BA8EAEF-8C9B-F10D-1F00-8897858F8112}"/>
              </a:ext>
            </a:extLst>
          </p:cNvPr>
          <p:cNvSpPr>
            <a:spLocks noGrp="1"/>
          </p:cNvSpPr>
          <p:nvPr>
            <p:ph type="body" sz="quarter" idx="10" hasCustomPrompt="1"/>
          </p:nvPr>
        </p:nvSpPr>
        <p:spPr>
          <a:xfrm>
            <a:off x="979498" y="6302706"/>
            <a:ext cx="10560547" cy="712352"/>
          </a:xfrm>
          <a:prstGeom prst="rect">
            <a:avLst/>
          </a:prstGeom>
        </p:spPr>
        <p:txBody>
          <a:bodyPr wrap="square" lIns="228589" tIns="228589" rIns="228589" bIns="228589">
            <a:spAutoFit/>
          </a:bodyPr>
          <a:lstStyle>
            <a:lvl1pPr marL="0" indent="0">
              <a:buNone/>
              <a:defRPr sz="1810">
                <a:solidFill>
                  <a:schemeClr val="tx1"/>
                </a:solidFill>
                <a:latin typeface="+mn-lt"/>
                <a:cs typeface="Times New Roman" pitchFamily="18" charset="0"/>
              </a:defRPr>
            </a:lvl1pPr>
            <a:lvl2pPr marL="1076220" indent="-413930">
              <a:defRPr sz="1810">
                <a:latin typeface="Trebuchet MS" pitchFamily="34" charset="0"/>
              </a:defRPr>
            </a:lvl2pPr>
            <a:lvl3pPr marL="1490150" indent="-413930">
              <a:defRPr sz="1810">
                <a:latin typeface="Trebuchet MS" pitchFamily="34" charset="0"/>
              </a:defRPr>
            </a:lvl3pPr>
            <a:lvl4pPr marL="1945475" indent="-455324">
              <a:defRPr sz="1810">
                <a:latin typeface="Trebuchet MS" pitchFamily="34" charset="0"/>
              </a:defRPr>
            </a:lvl4pPr>
            <a:lvl5pPr marL="2276618" indent="-331145">
              <a:defRPr sz="1810">
                <a:latin typeface="Trebuchet MS" pitchFamily="34" charset="0"/>
              </a:defRPr>
            </a:lvl5pPr>
          </a:lstStyle>
          <a:p>
            <a:pPr lvl="0"/>
            <a:r>
              <a:rPr lang="en-US" dirty="0"/>
              <a:t>Type in or paste your text here</a:t>
            </a:r>
          </a:p>
        </p:txBody>
      </p:sp>
      <p:sp>
        <p:nvSpPr>
          <p:cNvPr id="18" name="Text Placeholder 3">
            <a:extLst>
              <a:ext uri="{FF2B5EF4-FFF2-40B4-BE49-F238E27FC236}">
                <a16:creationId xmlns:a16="http://schemas.microsoft.com/office/drawing/2014/main" id="{C18001B8-EFB2-7012-2140-7BD14757DA9C}"/>
              </a:ext>
            </a:extLst>
          </p:cNvPr>
          <p:cNvSpPr>
            <a:spLocks noGrp="1"/>
          </p:cNvSpPr>
          <p:nvPr>
            <p:ph type="body" sz="quarter" idx="11" hasCustomPrompt="1"/>
          </p:nvPr>
        </p:nvSpPr>
        <p:spPr>
          <a:xfrm>
            <a:off x="1106297" y="18201223"/>
            <a:ext cx="10433747" cy="712352"/>
          </a:xfrm>
          <a:prstGeom prst="rect">
            <a:avLst/>
          </a:prstGeom>
        </p:spPr>
        <p:txBody>
          <a:bodyPr wrap="square" lIns="228589" tIns="228589" rIns="228589" bIns="228589">
            <a:spAutoFit/>
          </a:bodyPr>
          <a:lstStyle>
            <a:lvl1pPr marL="0" indent="0">
              <a:buNone/>
              <a:defRPr sz="1810">
                <a:solidFill>
                  <a:schemeClr val="tx1"/>
                </a:solidFill>
                <a:latin typeface="+mn-lt"/>
                <a:cs typeface="Times New Roman" pitchFamily="18" charset="0"/>
              </a:defRPr>
            </a:lvl1pPr>
            <a:lvl2pPr marL="1076220" indent="-413930">
              <a:defRPr sz="1810">
                <a:latin typeface="Trebuchet MS" pitchFamily="34" charset="0"/>
              </a:defRPr>
            </a:lvl2pPr>
            <a:lvl3pPr marL="1490150" indent="-413930">
              <a:defRPr sz="1810">
                <a:latin typeface="Trebuchet MS" pitchFamily="34" charset="0"/>
              </a:defRPr>
            </a:lvl3pPr>
            <a:lvl4pPr marL="1945475" indent="-455324">
              <a:defRPr sz="1810">
                <a:latin typeface="Trebuchet MS" pitchFamily="34" charset="0"/>
              </a:defRPr>
            </a:lvl4pPr>
            <a:lvl5pPr marL="2276618" indent="-331145">
              <a:defRPr sz="1810">
                <a:latin typeface="Trebuchet MS" pitchFamily="34" charset="0"/>
              </a:defRPr>
            </a:lvl5pPr>
          </a:lstStyle>
          <a:p>
            <a:pPr lvl="0"/>
            <a:r>
              <a:rPr lang="en-US" dirty="0"/>
              <a:t>Type in or paste your text here</a:t>
            </a:r>
          </a:p>
        </p:txBody>
      </p:sp>
      <p:sp>
        <p:nvSpPr>
          <p:cNvPr id="19" name="Text Placeholder 3">
            <a:extLst>
              <a:ext uri="{FF2B5EF4-FFF2-40B4-BE49-F238E27FC236}">
                <a16:creationId xmlns:a16="http://schemas.microsoft.com/office/drawing/2014/main" id="{586E3353-2747-28AB-F7AB-DF1165075D28}"/>
              </a:ext>
            </a:extLst>
          </p:cNvPr>
          <p:cNvSpPr>
            <a:spLocks noGrp="1"/>
          </p:cNvSpPr>
          <p:nvPr>
            <p:ph type="body" sz="quarter" idx="12" hasCustomPrompt="1"/>
          </p:nvPr>
        </p:nvSpPr>
        <p:spPr>
          <a:xfrm>
            <a:off x="11810981" y="6298881"/>
            <a:ext cx="20572875" cy="712352"/>
          </a:xfrm>
          <a:prstGeom prst="rect">
            <a:avLst/>
          </a:prstGeom>
        </p:spPr>
        <p:txBody>
          <a:bodyPr wrap="square" lIns="228589" tIns="228589" rIns="228589" bIns="228589">
            <a:spAutoFit/>
          </a:bodyPr>
          <a:lstStyle>
            <a:lvl1pPr marL="0" indent="0">
              <a:buNone/>
              <a:defRPr sz="1810">
                <a:solidFill>
                  <a:schemeClr val="tx1"/>
                </a:solidFill>
                <a:latin typeface="Calibri "/>
                <a:cs typeface="Times New Roman" pitchFamily="18" charset="0"/>
              </a:defRPr>
            </a:lvl1pPr>
            <a:lvl2pPr marL="1076220" indent="-413930">
              <a:defRPr sz="1810">
                <a:latin typeface="Trebuchet MS" pitchFamily="34" charset="0"/>
              </a:defRPr>
            </a:lvl2pPr>
            <a:lvl3pPr marL="1490150" indent="-413930">
              <a:defRPr sz="1810">
                <a:latin typeface="Trebuchet MS" pitchFamily="34" charset="0"/>
              </a:defRPr>
            </a:lvl3pPr>
            <a:lvl4pPr marL="1945475" indent="-455324">
              <a:defRPr sz="1810">
                <a:latin typeface="Trebuchet MS" pitchFamily="34" charset="0"/>
              </a:defRPr>
            </a:lvl4pPr>
            <a:lvl5pPr marL="2276618" indent="-331145">
              <a:defRPr sz="1810">
                <a:latin typeface="Trebuchet MS" pitchFamily="34" charset="0"/>
              </a:defRPr>
            </a:lvl5pPr>
          </a:lstStyle>
          <a:p>
            <a:pPr lvl="0"/>
            <a:r>
              <a:rPr lang="en-US" dirty="0"/>
              <a:t>Type in or paste your text here</a:t>
            </a:r>
          </a:p>
        </p:txBody>
      </p:sp>
      <p:sp>
        <p:nvSpPr>
          <p:cNvPr id="20" name="Text Placeholder 3">
            <a:extLst>
              <a:ext uri="{FF2B5EF4-FFF2-40B4-BE49-F238E27FC236}">
                <a16:creationId xmlns:a16="http://schemas.microsoft.com/office/drawing/2014/main" id="{6FB3DB85-0326-FE20-885C-C8A17C706BE8}"/>
              </a:ext>
            </a:extLst>
          </p:cNvPr>
          <p:cNvSpPr>
            <a:spLocks noGrp="1"/>
          </p:cNvSpPr>
          <p:nvPr>
            <p:ph type="body" sz="quarter" idx="13" hasCustomPrompt="1"/>
          </p:nvPr>
        </p:nvSpPr>
        <p:spPr>
          <a:xfrm>
            <a:off x="32682763" y="6298881"/>
            <a:ext cx="10378646" cy="712352"/>
          </a:xfrm>
          <a:prstGeom prst="rect">
            <a:avLst/>
          </a:prstGeom>
        </p:spPr>
        <p:txBody>
          <a:bodyPr wrap="square" lIns="228589" tIns="228589" rIns="228589" bIns="228589">
            <a:spAutoFit/>
          </a:bodyPr>
          <a:lstStyle>
            <a:lvl1pPr marL="0" indent="0">
              <a:buNone/>
              <a:defRPr sz="1810">
                <a:solidFill>
                  <a:schemeClr val="tx1"/>
                </a:solidFill>
                <a:latin typeface="Calibri "/>
                <a:cs typeface="Times New Roman" pitchFamily="18" charset="0"/>
              </a:defRPr>
            </a:lvl1pPr>
            <a:lvl2pPr marL="1076220" indent="-413930">
              <a:defRPr sz="1810">
                <a:latin typeface="Trebuchet MS" pitchFamily="34" charset="0"/>
              </a:defRPr>
            </a:lvl2pPr>
            <a:lvl3pPr marL="1490150" indent="-413930">
              <a:defRPr sz="1810">
                <a:latin typeface="Trebuchet MS" pitchFamily="34" charset="0"/>
              </a:defRPr>
            </a:lvl3pPr>
            <a:lvl4pPr marL="1945475" indent="-455324">
              <a:defRPr sz="1810">
                <a:latin typeface="Trebuchet MS" pitchFamily="34" charset="0"/>
              </a:defRPr>
            </a:lvl4pPr>
            <a:lvl5pPr marL="2276618" indent="-331145">
              <a:defRPr sz="1810">
                <a:latin typeface="Trebuchet MS" pitchFamily="34" charset="0"/>
              </a:defRPr>
            </a:lvl5pPr>
          </a:lstStyle>
          <a:p>
            <a:pPr lvl="0"/>
            <a:r>
              <a:rPr lang="en-US" dirty="0"/>
              <a:t>Type in or paste your text here</a:t>
            </a:r>
          </a:p>
        </p:txBody>
      </p:sp>
      <p:sp>
        <p:nvSpPr>
          <p:cNvPr id="21" name="Text Placeholder 3">
            <a:extLst>
              <a:ext uri="{FF2B5EF4-FFF2-40B4-BE49-F238E27FC236}">
                <a16:creationId xmlns:a16="http://schemas.microsoft.com/office/drawing/2014/main" id="{3E447851-E60C-ABD7-73D1-189928B0BE75}"/>
              </a:ext>
            </a:extLst>
          </p:cNvPr>
          <p:cNvSpPr>
            <a:spLocks noGrp="1"/>
          </p:cNvSpPr>
          <p:nvPr>
            <p:ph type="body" sz="quarter" idx="14" hasCustomPrompt="1"/>
          </p:nvPr>
        </p:nvSpPr>
        <p:spPr>
          <a:xfrm>
            <a:off x="32654131" y="17320257"/>
            <a:ext cx="10432767" cy="712352"/>
          </a:xfrm>
          <a:prstGeom prst="rect">
            <a:avLst/>
          </a:prstGeom>
        </p:spPr>
        <p:txBody>
          <a:bodyPr wrap="square" lIns="228589" tIns="228589" rIns="228589" bIns="228589">
            <a:spAutoFit/>
          </a:bodyPr>
          <a:lstStyle>
            <a:lvl1pPr marL="0" indent="0">
              <a:buNone/>
              <a:defRPr sz="1810">
                <a:solidFill>
                  <a:schemeClr val="tx1"/>
                </a:solidFill>
                <a:latin typeface="+mn-lt"/>
                <a:cs typeface="Times New Roman" pitchFamily="18" charset="0"/>
              </a:defRPr>
            </a:lvl1pPr>
            <a:lvl2pPr marL="1076220" indent="-413930">
              <a:defRPr sz="1810">
                <a:latin typeface="Trebuchet MS" pitchFamily="34" charset="0"/>
              </a:defRPr>
            </a:lvl2pPr>
            <a:lvl3pPr marL="1490150" indent="-413930">
              <a:defRPr sz="1810">
                <a:latin typeface="Trebuchet MS" pitchFamily="34" charset="0"/>
              </a:defRPr>
            </a:lvl3pPr>
            <a:lvl4pPr marL="1945475" indent="-455324">
              <a:defRPr sz="1810">
                <a:latin typeface="Trebuchet MS" pitchFamily="34" charset="0"/>
              </a:defRPr>
            </a:lvl4pPr>
            <a:lvl5pPr marL="2276618" indent="-331145">
              <a:defRPr sz="1810">
                <a:latin typeface="Trebuchet MS" pitchFamily="34" charset="0"/>
              </a:defRPr>
            </a:lvl5pPr>
          </a:lstStyle>
          <a:p>
            <a:pPr lvl="0"/>
            <a:r>
              <a:rPr lang="en-US" dirty="0"/>
              <a:t>Type in or paste your text here</a:t>
            </a:r>
          </a:p>
        </p:txBody>
      </p:sp>
      <p:sp>
        <p:nvSpPr>
          <p:cNvPr id="22" name="Text Placeholder 3">
            <a:extLst>
              <a:ext uri="{FF2B5EF4-FFF2-40B4-BE49-F238E27FC236}">
                <a16:creationId xmlns:a16="http://schemas.microsoft.com/office/drawing/2014/main" id="{9059ED9C-CD4A-FF7F-DD9A-A0A9015D487C}"/>
              </a:ext>
            </a:extLst>
          </p:cNvPr>
          <p:cNvSpPr>
            <a:spLocks noGrp="1"/>
          </p:cNvSpPr>
          <p:nvPr>
            <p:ph type="body" sz="quarter" idx="15" hasCustomPrompt="1"/>
          </p:nvPr>
        </p:nvSpPr>
        <p:spPr>
          <a:xfrm>
            <a:off x="32574827" y="24736843"/>
            <a:ext cx="10451131" cy="712352"/>
          </a:xfrm>
          <a:prstGeom prst="rect">
            <a:avLst/>
          </a:prstGeom>
        </p:spPr>
        <p:txBody>
          <a:bodyPr wrap="square" lIns="228589" tIns="228589" rIns="228589" bIns="228589">
            <a:spAutoFit/>
          </a:bodyPr>
          <a:lstStyle>
            <a:lvl1pPr marL="0" indent="0">
              <a:buNone/>
              <a:defRPr sz="1810">
                <a:solidFill>
                  <a:schemeClr val="tx1"/>
                </a:solidFill>
                <a:latin typeface="+mn-lt"/>
                <a:cs typeface="Times New Roman" pitchFamily="18" charset="0"/>
              </a:defRPr>
            </a:lvl1pPr>
            <a:lvl2pPr marL="1076220" indent="-413930">
              <a:defRPr sz="1810">
                <a:latin typeface="Trebuchet MS" pitchFamily="34" charset="0"/>
              </a:defRPr>
            </a:lvl2pPr>
            <a:lvl3pPr marL="1490150" indent="-413930">
              <a:defRPr sz="1810">
                <a:latin typeface="Trebuchet MS" pitchFamily="34" charset="0"/>
              </a:defRPr>
            </a:lvl3pPr>
            <a:lvl4pPr marL="1945475" indent="-455324">
              <a:defRPr sz="1810">
                <a:latin typeface="Trebuchet MS" pitchFamily="34" charset="0"/>
              </a:defRPr>
            </a:lvl4pPr>
            <a:lvl5pPr marL="2276618" indent="-331145">
              <a:defRPr sz="1810">
                <a:latin typeface="Trebuchet MS" pitchFamily="34" charset="0"/>
              </a:defRPr>
            </a:lvl5pPr>
          </a:lstStyle>
          <a:p>
            <a:pPr lvl="0"/>
            <a:r>
              <a:rPr lang="en-US" dirty="0"/>
              <a:t>Type in or paste your text here</a:t>
            </a:r>
          </a:p>
        </p:txBody>
      </p:sp>
      <p:sp>
        <p:nvSpPr>
          <p:cNvPr id="23" name="Title 1">
            <a:extLst>
              <a:ext uri="{FF2B5EF4-FFF2-40B4-BE49-F238E27FC236}">
                <a16:creationId xmlns:a16="http://schemas.microsoft.com/office/drawing/2014/main" id="{8E005D42-013D-0FB6-E9EC-A2D3A013E3D8}"/>
              </a:ext>
            </a:extLst>
          </p:cNvPr>
          <p:cNvSpPr txBox="1">
            <a:spLocks/>
          </p:cNvSpPr>
          <p:nvPr userDrawn="1"/>
        </p:nvSpPr>
        <p:spPr>
          <a:xfrm>
            <a:off x="171454" y="918977"/>
            <a:ext cx="43891199" cy="2069298"/>
          </a:xfrm>
          <a:prstGeom prst="rect">
            <a:avLst/>
          </a:prstGeom>
        </p:spPr>
        <p:txBody>
          <a:bodyPr>
            <a:normAutofit/>
          </a:bodyPr>
          <a:lstStyle>
            <a:lvl1pPr algn="l" defTabSz="914505"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312" b="1" dirty="0">
                <a:solidFill>
                  <a:schemeClr val="bg1"/>
                </a:solidFill>
                <a:latin typeface="+mn-lt"/>
              </a:rPr>
              <a:t>Click here to add title</a:t>
            </a:r>
          </a:p>
        </p:txBody>
      </p:sp>
      <p:sp>
        <p:nvSpPr>
          <p:cNvPr id="29" name="Rectangle 28">
            <a:extLst>
              <a:ext uri="{FF2B5EF4-FFF2-40B4-BE49-F238E27FC236}">
                <a16:creationId xmlns:a16="http://schemas.microsoft.com/office/drawing/2014/main" id="{DAA136D1-EC95-191C-85C9-977238A00325}"/>
              </a:ext>
            </a:extLst>
          </p:cNvPr>
          <p:cNvSpPr/>
          <p:nvPr userDrawn="1"/>
        </p:nvSpPr>
        <p:spPr>
          <a:xfrm>
            <a:off x="44369246" y="-27228"/>
            <a:ext cx="11823727" cy="329184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a:lnSpc>
                <a:spcPct val="107000"/>
              </a:lnSpc>
              <a:spcBef>
                <a:spcPts val="0"/>
              </a:spcBef>
              <a:spcAft>
                <a:spcPts val="733"/>
              </a:spcAft>
            </a:pPr>
            <a:r>
              <a:rPr lang="en-US" sz="2567" b="1" kern="100" dirty="0">
                <a:effectLst/>
                <a:latin typeface="Calibri" panose="020F0502020204030204" pitchFamily="34" charset="0"/>
                <a:ea typeface="Calibri" panose="020F0502020204030204" pitchFamily="34" charset="0"/>
                <a:cs typeface="Times New Roman" panose="02020603050405020304" pitchFamily="18" charset="0"/>
              </a:rPr>
              <a:t>How to add Text</a:t>
            </a:r>
          </a:p>
          <a:p>
            <a:pPr marL="0" marR="0">
              <a:lnSpc>
                <a:spcPct val="107000"/>
              </a:lnSpc>
              <a:spcBef>
                <a:spcPts val="0"/>
              </a:spcBef>
              <a:spcAft>
                <a:spcPts val="733"/>
              </a:spcAft>
            </a:pPr>
            <a:r>
              <a:rPr lang="en-US" sz="2567" b="0" kern="100" dirty="0">
                <a:effectLst/>
                <a:latin typeface="Calibri" panose="020F0502020204030204" pitchFamily="34" charset="0"/>
                <a:ea typeface="Calibri" panose="020F0502020204030204" pitchFamily="34" charset="0"/>
                <a:cs typeface="Times New Roman" panose="02020603050405020304" pitchFamily="18" charset="0"/>
              </a:rPr>
              <a:t>The template comes with a number of pre-formatted placeholders for headers and text blocks. You can add more blocks by copying and pasting the existing ones or by adding a text box from the HOME menu. </a:t>
            </a:r>
          </a:p>
          <a:p>
            <a:pPr marL="0" marR="0">
              <a:lnSpc>
                <a:spcPct val="107000"/>
              </a:lnSpc>
              <a:spcBef>
                <a:spcPts val="0"/>
              </a:spcBef>
              <a:spcAft>
                <a:spcPts val="733"/>
              </a:spcAft>
            </a:pPr>
            <a:endParaRPr lang="en-US" sz="2567" b="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b="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b="1" kern="100" dirty="0">
                <a:effectLst/>
                <a:latin typeface="Calibri" panose="020F0502020204030204" pitchFamily="34" charset="0"/>
                <a:ea typeface="Calibri" panose="020F0502020204030204" pitchFamily="34" charset="0"/>
                <a:cs typeface="Times New Roman" panose="02020603050405020304" pitchFamily="18" charset="0"/>
              </a:rPr>
              <a:t>Text size</a:t>
            </a: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kern="100" dirty="0">
                <a:effectLst/>
                <a:latin typeface="Calibri" panose="020F0502020204030204" pitchFamily="34" charset="0"/>
                <a:ea typeface="Calibri" panose="020F0502020204030204" pitchFamily="34" charset="0"/>
                <a:cs typeface="Times New Roman" panose="02020603050405020304" pitchFamily="18" charset="0"/>
              </a:rPr>
              <a:t>Adjust the size of your text based on how much content you must present. The default template text offers a good starting point. Follow the conference requirements. </a:t>
            </a:r>
          </a:p>
          <a:p>
            <a:pPr marL="0" marR="0">
              <a:lnSpc>
                <a:spcPct val="107000"/>
              </a:lnSpc>
              <a:spcBef>
                <a:spcPts val="0"/>
              </a:spcBef>
              <a:spcAft>
                <a:spcPts val="733"/>
              </a:spcAft>
            </a:pP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b="1" kern="100" dirty="0">
                <a:effectLst/>
                <a:latin typeface="Calibri" panose="020F0502020204030204" pitchFamily="34" charset="0"/>
                <a:ea typeface="Calibri" panose="020F0502020204030204" pitchFamily="34" charset="0"/>
                <a:cs typeface="Times New Roman" panose="02020603050405020304" pitchFamily="18" charset="0"/>
              </a:rPr>
              <a:t>How to add Tables</a:t>
            </a: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kern="100" dirty="0">
                <a:effectLst/>
                <a:latin typeface="Calibri" panose="020F0502020204030204" pitchFamily="34" charset="0"/>
                <a:ea typeface="Calibri" panose="020F0502020204030204" pitchFamily="34" charset="0"/>
                <a:cs typeface="Times New Roman" panose="02020603050405020304" pitchFamily="18" charset="0"/>
              </a:rPr>
              <a:t>To add a table from scratch go to the INSERT menu and </a:t>
            </a:r>
            <a:br>
              <a:rPr lang="en-US" sz="2567" kern="100" dirty="0">
                <a:effectLst/>
                <a:latin typeface="Calibri" panose="020F0502020204030204" pitchFamily="34" charset="0"/>
                <a:ea typeface="Calibri" panose="020F0502020204030204" pitchFamily="34" charset="0"/>
                <a:cs typeface="Times New Roman" panose="02020603050405020304" pitchFamily="18" charset="0"/>
              </a:rPr>
            </a:br>
            <a:r>
              <a:rPr lang="en-US" sz="2567" kern="100" dirty="0">
                <a:effectLst/>
                <a:latin typeface="Calibri" panose="020F0502020204030204" pitchFamily="34" charset="0"/>
                <a:ea typeface="Calibri" panose="020F0502020204030204" pitchFamily="34" charset="0"/>
                <a:cs typeface="Times New Roman" panose="02020603050405020304" pitchFamily="18" charset="0"/>
              </a:rPr>
              <a:t>click on TABLE. A drop-down box will help you select rows and columns. </a:t>
            </a:r>
          </a:p>
          <a:p>
            <a:pPr marL="0" marR="0">
              <a:lnSpc>
                <a:spcPct val="107000"/>
              </a:lnSpc>
              <a:spcBef>
                <a:spcPts val="0"/>
              </a:spcBef>
              <a:spcAft>
                <a:spcPts val="733"/>
              </a:spcAft>
            </a:pPr>
            <a:r>
              <a:rPr lang="en-US" sz="2567" kern="100" dirty="0">
                <a:effectLst/>
                <a:latin typeface="Calibri" panose="020F0502020204030204" pitchFamily="34" charset="0"/>
                <a:ea typeface="Calibri" panose="020F0502020204030204" pitchFamily="34" charset="0"/>
                <a:cs typeface="Times New Roman" panose="02020603050405020304" pitchFamily="18" charset="0"/>
              </a:rPr>
              <a:t>You can also copy and a paste a table from Word or another PowerPoint document. A pasted table may need to be re-formatted by RIGHT-CLICK &gt; FORMAT SHAPE, TEXT BOX, Margins.</a:t>
            </a:r>
          </a:p>
          <a:p>
            <a:pPr marL="0" marR="0">
              <a:lnSpc>
                <a:spcPct val="107000"/>
              </a:lnSpc>
              <a:spcBef>
                <a:spcPts val="0"/>
              </a:spcBef>
              <a:spcAft>
                <a:spcPts val="733"/>
              </a:spcAft>
            </a:pP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b="1" kern="100" dirty="0">
                <a:effectLst/>
                <a:latin typeface="Calibri" panose="020F0502020204030204" pitchFamily="34" charset="0"/>
                <a:ea typeface="Calibri" panose="020F0502020204030204" pitchFamily="34" charset="0"/>
                <a:cs typeface="Times New Roman" panose="02020603050405020304" pitchFamily="18" charset="0"/>
              </a:rPr>
              <a:t>Graphs / Charts</a:t>
            </a: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kern="100" dirty="0">
                <a:effectLst/>
                <a:latin typeface="Calibri" panose="020F0502020204030204" pitchFamily="34" charset="0"/>
                <a:ea typeface="Calibri" panose="020F0502020204030204" pitchFamily="34" charset="0"/>
                <a:cs typeface="Times New Roman" panose="02020603050405020304" pitchFamily="18" charset="0"/>
              </a:rPr>
              <a:t>You can simply copy and paste charts and graphs from Excel or Word. Some reformatting may be required depending on how the original document has been created.</a:t>
            </a:r>
          </a:p>
          <a:p>
            <a:pPr marL="0" marR="0">
              <a:lnSpc>
                <a:spcPct val="107000"/>
              </a:lnSpc>
              <a:spcBef>
                <a:spcPts val="0"/>
              </a:spcBef>
              <a:spcAft>
                <a:spcPts val="733"/>
              </a:spcAft>
            </a:pP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b="1" kern="100" dirty="0">
                <a:effectLst/>
                <a:latin typeface="Calibri" panose="020F0502020204030204" pitchFamily="34" charset="0"/>
                <a:ea typeface="Calibri" panose="020F0502020204030204" pitchFamily="34" charset="0"/>
                <a:cs typeface="Times New Roman" panose="02020603050405020304" pitchFamily="18" charset="0"/>
              </a:rPr>
              <a:t>How to remove the info bars</a:t>
            </a: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kern="100" dirty="0">
                <a:effectLst/>
                <a:latin typeface="Calibri" panose="020F0502020204030204" pitchFamily="34" charset="0"/>
                <a:ea typeface="Calibri" panose="020F0502020204030204" pitchFamily="34" charset="0"/>
                <a:cs typeface="Times New Roman" panose="02020603050405020304" pitchFamily="18"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a:lnSpc>
                <a:spcPct val="107000"/>
              </a:lnSpc>
              <a:spcBef>
                <a:spcPts val="0"/>
              </a:spcBef>
              <a:spcAft>
                <a:spcPts val="733"/>
              </a:spcAft>
            </a:pP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b="1" kern="100" dirty="0">
                <a:effectLst/>
                <a:latin typeface="Calibri" panose="020F0502020204030204" pitchFamily="34" charset="0"/>
                <a:ea typeface="Calibri" panose="020F0502020204030204" pitchFamily="34" charset="0"/>
                <a:cs typeface="Times New Roman" panose="02020603050405020304" pitchFamily="18" charset="0"/>
              </a:rPr>
              <a:t>Save your work</a:t>
            </a: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kern="100" dirty="0">
                <a:effectLst/>
                <a:latin typeface="Calibri" panose="020F0502020204030204" pitchFamily="34" charset="0"/>
                <a:ea typeface="Calibri" panose="020F0502020204030204" pitchFamily="34" charset="0"/>
                <a:cs typeface="Times New Roman" panose="02020603050405020304" pitchFamily="18" charset="0"/>
              </a:rPr>
              <a:t>Save your template as a PowerPoint document. For printing, save as PowerPoint or “Print-quality” PDF. </a:t>
            </a:r>
          </a:p>
          <a:p>
            <a:pPr marL="0" marR="0">
              <a:lnSpc>
                <a:spcPct val="107000"/>
              </a:lnSpc>
              <a:spcBef>
                <a:spcPts val="0"/>
              </a:spcBef>
              <a:spcAft>
                <a:spcPts val="733"/>
              </a:spcAft>
            </a:pPr>
            <a:r>
              <a:rPr lang="en-US" sz="2567" kern="100" dirty="0">
                <a:effectLst/>
                <a:latin typeface="Calibri" panose="020F0502020204030204" pitchFamily="34" charset="0"/>
                <a:ea typeface="Calibri" panose="020F0502020204030204" pitchFamily="34" charset="0"/>
                <a:cs typeface="Times New Roman" panose="02020603050405020304" pitchFamily="18" charset="0"/>
              </a:rPr>
              <a:t>TIP: There is a downloadable file with instructions for a PDF job options preset that you can download at TO.COME.com that will automatically save your poster with the correct TID Print Plant specifications. </a:t>
            </a:r>
          </a:p>
          <a:p>
            <a:pPr marL="0" marR="0">
              <a:lnSpc>
                <a:spcPct val="107000"/>
              </a:lnSpc>
              <a:spcBef>
                <a:spcPts val="0"/>
              </a:spcBef>
              <a:spcAft>
                <a:spcPts val="733"/>
              </a:spcAft>
            </a:pP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b="1" kern="100" dirty="0">
                <a:effectLst/>
                <a:latin typeface="Calibri" panose="020F0502020204030204" pitchFamily="34" charset="0"/>
                <a:ea typeface="Calibri" panose="020F0502020204030204" pitchFamily="34" charset="0"/>
                <a:cs typeface="Times New Roman" panose="02020603050405020304" pitchFamily="18" charset="0"/>
              </a:rPr>
              <a:t>Print your poster</a:t>
            </a: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kern="100" dirty="0">
                <a:effectLst/>
                <a:latin typeface="Calibri" panose="020F0502020204030204" pitchFamily="34" charset="0"/>
                <a:ea typeface="Calibri" panose="020F0502020204030204" pitchFamily="34" charset="0"/>
                <a:cs typeface="Times New Roman" panose="02020603050405020304" pitchFamily="18" charset="0"/>
              </a:rPr>
              <a:t>When you are ready to have your poster printed at TID, go online to https://tid.llnl.gov/print. and click on the “Printing &amp; Posters” button then “Order Printing Online”. Choose the poster type the best suits your needs and submit your order. You will receive a confirmation email letting your know your order was delivered. Please allow 3–5 business days for printing.</a:t>
            </a:r>
          </a:p>
          <a:p>
            <a:pPr marL="0" marR="0">
              <a:lnSpc>
                <a:spcPct val="107000"/>
              </a:lnSpc>
              <a:spcBef>
                <a:spcPts val="0"/>
              </a:spcBef>
              <a:spcAft>
                <a:spcPts val="733"/>
              </a:spcAft>
            </a:pPr>
            <a:r>
              <a:rPr lang="en-US" sz="2567" kern="100" dirty="0">
                <a:effectLst/>
                <a:latin typeface="Calibri" panose="020F0502020204030204" pitchFamily="34" charset="0"/>
                <a:ea typeface="Calibri" panose="020F0502020204030204" pitchFamily="34" charset="0"/>
                <a:cs typeface="Times New Roman" panose="02020603050405020304" pitchFamily="18" charset="0"/>
              </a:rPr>
              <a:t>NOTE: You will need a Project and Task to submit your order.</a:t>
            </a:r>
          </a:p>
        </p:txBody>
      </p:sp>
      <p:pic>
        <p:nvPicPr>
          <p:cNvPr id="34" name="Picture 33">
            <a:extLst>
              <a:ext uri="{FF2B5EF4-FFF2-40B4-BE49-F238E27FC236}">
                <a16:creationId xmlns:a16="http://schemas.microsoft.com/office/drawing/2014/main" id="{741D0A49-9E70-F4CA-EC35-C0D76C68E544}"/>
              </a:ext>
            </a:extLst>
          </p:cNvPr>
          <p:cNvPicPr>
            <a:picLocks noChangeAspect="1"/>
          </p:cNvPicPr>
          <p:nvPr userDrawn="1"/>
        </p:nvPicPr>
        <p:blipFill>
          <a:blip r:embed="rId2"/>
          <a:stretch>
            <a:fillRect/>
          </a:stretch>
        </p:blipFill>
        <p:spPr>
          <a:xfrm>
            <a:off x="47875875" y="5300066"/>
            <a:ext cx="3454579" cy="1678868"/>
          </a:xfrm>
          <a:prstGeom prst="rect">
            <a:avLst/>
          </a:prstGeom>
        </p:spPr>
      </p:pic>
      <p:pic>
        <p:nvPicPr>
          <p:cNvPr id="36" name="Picture 35">
            <a:extLst>
              <a:ext uri="{FF2B5EF4-FFF2-40B4-BE49-F238E27FC236}">
                <a16:creationId xmlns:a16="http://schemas.microsoft.com/office/drawing/2014/main" id="{B58D72CC-E7E7-A75B-1C56-C248D76C3556}"/>
              </a:ext>
            </a:extLst>
          </p:cNvPr>
          <p:cNvPicPr>
            <a:picLocks noChangeAspect="1"/>
          </p:cNvPicPr>
          <p:nvPr userDrawn="1"/>
        </p:nvPicPr>
        <p:blipFill>
          <a:blip r:embed="rId3"/>
          <a:stretch>
            <a:fillRect/>
          </a:stretch>
        </p:blipFill>
        <p:spPr>
          <a:xfrm>
            <a:off x="48392817" y="13455567"/>
            <a:ext cx="2420692" cy="1678867"/>
          </a:xfrm>
          <a:prstGeom prst="rect">
            <a:avLst/>
          </a:prstGeom>
        </p:spPr>
      </p:pic>
    </p:spTree>
    <p:extLst>
      <p:ext uri="{BB962C8B-B14F-4D97-AF65-F5344CB8AC3E}">
        <p14:creationId xmlns:p14="http://schemas.microsoft.com/office/powerpoint/2010/main" val="663055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34787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52706D1E-D81D-7F4F-15BD-087BAC1FDB9E}"/>
              </a:ext>
            </a:extLst>
          </p:cNvPr>
          <p:cNvSpPr txBox="1">
            <a:spLocks/>
          </p:cNvSpPr>
          <p:nvPr userDrawn="1"/>
        </p:nvSpPr>
        <p:spPr>
          <a:xfrm>
            <a:off x="-584" y="751931"/>
            <a:ext cx="43891199" cy="2069298"/>
          </a:xfrm>
          <a:prstGeom prst="rect">
            <a:avLst/>
          </a:prstGeom>
        </p:spPr>
        <p:txBody>
          <a:bodyPr>
            <a:normAutofit/>
          </a:bodyPr>
          <a:lstStyle>
            <a:lvl1pPr algn="l" defTabSz="914505"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312" b="1" dirty="0">
                <a:solidFill>
                  <a:schemeClr val="accent1">
                    <a:lumMod val="50000"/>
                  </a:schemeClr>
                </a:solidFill>
                <a:latin typeface="+mn-lt"/>
              </a:rPr>
              <a:t>Click here to add title</a:t>
            </a:r>
          </a:p>
        </p:txBody>
      </p:sp>
      <p:sp>
        <p:nvSpPr>
          <p:cNvPr id="28" name="Rectangle 27">
            <a:extLst>
              <a:ext uri="{FF2B5EF4-FFF2-40B4-BE49-F238E27FC236}">
                <a16:creationId xmlns:a16="http://schemas.microsoft.com/office/drawing/2014/main" id="{5D040B2A-62E0-2E69-C891-1CF9A70B04C8}"/>
              </a:ext>
            </a:extLst>
          </p:cNvPr>
          <p:cNvSpPr/>
          <p:nvPr userDrawn="1"/>
        </p:nvSpPr>
        <p:spPr>
          <a:xfrm>
            <a:off x="44397013" y="-27228"/>
            <a:ext cx="11823727" cy="329184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a:lnSpc>
                <a:spcPct val="107000"/>
              </a:lnSpc>
              <a:spcBef>
                <a:spcPts val="0"/>
              </a:spcBef>
              <a:spcAft>
                <a:spcPts val="733"/>
              </a:spcAft>
            </a:pPr>
            <a:r>
              <a:rPr lang="en-US" sz="3300" b="1" kern="100" dirty="0">
                <a:effectLst/>
                <a:latin typeface="Calibri" panose="020F0502020204030204" pitchFamily="34" charset="0"/>
                <a:ea typeface="Calibri" panose="020F0502020204030204" pitchFamily="34" charset="0"/>
                <a:cs typeface="Times New Roman" panose="02020603050405020304" pitchFamily="18" charset="0"/>
              </a:rPr>
              <a:t>Text size</a:t>
            </a:r>
            <a:endParaRPr lang="en-US" sz="33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3300" kern="100" dirty="0">
                <a:effectLst/>
                <a:latin typeface="Calibri" panose="020F0502020204030204" pitchFamily="34" charset="0"/>
                <a:ea typeface="Calibri" panose="020F0502020204030204" pitchFamily="34" charset="0"/>
                <a:cs typeface="Times New Roman" panose="02020603050405020304" pitchFamily="18" charset="0"/>
              </a:rPr>
              <a:t>Adjust the size of your text based on how much content you must present. The default template text offers a good starting point. Follow the conference requirements. </a:t>
            </a:r>
          </a:p>
          <a:p>
            <a:pPr marL="0" marR="0">
              <a:lnSpc>
                <a:spcPct val="107000"/>
              </a:lnSpc>
              <a:spcBef>
                <a:spcPts val="0"/>
              </a:spcBef>
              <a:spcAft>
                <a:spcPts val="733"/>
              </a:spcAft>
            </a:pPr>
            <a:r>
              <a:rPr lang="en-US" sz="3300" b="1" kern="100" dirty="0">
                <a:effectLst/>
                <a:latin typeface="Calibri" panose="020F0502020204030204" pitchFamily="34" charset="0"/>
                <a:ea typeface="Calibri" panose="020F0502020204030204" pitchFamily="34" charset="0"/>
                <a:cs typeface="Times New Roman" panose="02020603050405020304" pitchFamily="18" charset="0"/>
              </a:rPr>
              <a:t>How to add Tables</a:t>
            </a:r>
            <a:endParaRPr lang="en-US" sz="33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3300" kern="100" dirty="0">
                <a:effectLst/>
                <a:latin typeface="Calibri" panose="020F0502020204030204" pitchFamily="34" charset="0"/>
                <a:ea typeface="Calibri" panose="020F0502020204030204" pitchFamily="34" charset="0"/>
                <a:cs typeface="Times New Roman" panose="02020603050405020304" pitchFamily="18" charset="0"/>
              </a:rPr>
              <a:t>To add a table from scratch go to the INSERT menu and </a:t>
            </a:r>
            <a:br>
              <a:rPr lang="en-US" sz="3300" kern="100" dirty="0">
                <a:effectLst/>
                <a:latin typeface="Calibri" panose="020F0502020204030204" pitchFamily="34" charset="0"/>
                <a:ea typeface="Calibri" panose="020F0502020204030204" pitchFamily="34" charset="0"/>
                <a:cs typeface="Times New Roman" panose="02020603050405020304" pitchFamily="18" charset="0"/>
              </a:rPr>
            </a:br>
            <a:r>
              <a:rPr lang="en-US" sz="3300" kern="100" dirty="0">
                <a:effectLst/>
                <a:latin typeface="Calibri" panose="020F0502020204030204" pitchFamily="34" charset="0"/>
                <a:ea typeface="Calibri" panose="020F0502020204030204" pitchFamily="34" charset="0"/>
                <a:cs typeface="Times New Roman" panose="02020603050405020304" pitchFamily="18" charset="0"/>
              </a:rPr>
              <a:t>click on TABLE. A drop-down box will help you select rows and columns. </a:t>
            </a:r>
          </a:p>
          <a:p>
            <a:pPr marL="0" marR="0">
              <a:lnSpc>
                <a:spcPct val="107000"/>
              </a:lnSpc>
              <a:spcBef>
                <a:spcPts val="0"/>
              </a:spcBef>
              <a:spcAft>
                <a:spcPts val="733"/>
              </a:spcAft>
            </a:pPr>
            <a:r>
              <a:rPr lang="en-US" sz="3300" kern="100" dirty="0">
                <a:effectLst/>
                <a:latin typeface="Calibri" panose="020F0502020204030204" pitchFamily="34" charset="0"/>
                <a:ea typeface="Calibri" panose="020F0502020204030204" pitchFamily="34" charset="0"/>
                <a:cs typeface="Times New Roman" panose="02020603050405020304" pitchFamily="18" charset="0"/>
              </a:rPr>
              <a:t>You can also copy and a paste a table from Word or another PowerPoint document. A pasted table may need to be re-formatted by RIGHT-CLICK &gt; FORMAT SHAPE, TEXT BOX, Margins.</a:t>
            </a:r>
          </a:p>
          <a:p>
            <a:pPr marL="0" marR="0">
              <a:lnSpc>
                <a:spcPct val="107000"/>
              </a:lnSpc>
              <a:spcBef>
                <a:spcPts val="0"/>
              </a:spcBef>
              <a:spcAft>
                <a:spcPts val="733"/>
              </a:spcAft>
            </a:pPr>
            <a:r>
              <a:rPr lang="en-US" sz="3300" b="1" kern="100" dirty="0">
                <a:effectLst/>
                <a:latin typeface="Calibri" panose="020F0502020204030204" pitchFamily="34" charset="0"/>
                <a:ea typeface="Calibri" panose="020F0502020204030204" pitchFamily="34" charset="0"/>
                <a:cs typeface="Times New Roman" panose="02020603050405020304" pitchFamily="18" charset="0"/>
              </a:rPr>
              <a:t>Graphs / Charts</a:t>
            </a:r>
            <a:endParaRPr lang="en-US" sz="33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3300" kern="100" dirty="0">
                <a:effectLst/>
                <a:latin typeface="Calibri" panose="020F0502020204030204" pitchFamily="34" charset="0"/>
                <a:ea typeface="Calibri" panose="020F0502020204030204" pitchFamily="34" charset="0"/>
                <a:cs typeface="Times New Roman" panose="02020603050405020304" pitchFamily="18" charset="0"/>
              </a:rPr>
              <a:t>You can simply copy and paste charts and graphs from Excel or Word. Some reformatting may be required depending on how the original document has been created.</a:t>
            </a:r>
          </a:p>
          <a:p>
            <a:pPr marL="0" marR="0">
              <a:lnSpc>
                <a:spcPct val="107000"/>
              </a:lnSpc>
              <a:spcBef>
                <a:spcPts val="0"/>
              </a:spcBef>
              <a:spcAft>
                <a:spcPts val="733"/>
              </a:spcAft>
            </a:pPr>
            <a:r>
              <a:rPr lang="en-US" sz="3300" b="1" kern="100" dirty="0">
                <a:effectLst/>
                <a:latin typeface="Calibri" panose="020F0502020204030204" pitchFamily="34" charset="0"/>
                <a:ea typeface="Calibri" panose="020F0502020204030204" pitchFamily="34" charset="0"/>
                <a:cs typeface="Times New Roman" panose="02020603050405020304" pitchFamily="18" charset="0"/>
              </a:rPr>
              <a:t>How to remove the info bars</a:t>
            </a:r>
            <a:endParaRPr lang="en-US" sz="33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3300" kern="100" dirty="0">
                <a:effectLst/>
                <a:latin typeface="Calibri" panose="020F0502020204030204" pitchFamily="34" charset="0"/>
                <a:ea typeface="Calibri" panose="020F0502020204030204" pitchFamily="34" charset="0"/>
                <a:cs typeface="Times New Roman" panose="02020603050405020304" pitchFamily="18"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a:lnSpc>
                <a:spcPct val="107000"/>
              </a:lnSpc>
              <a:spcBef>
                <a:spcPts val="0"/>
              </a:spcBef>
              <a:spcAft>
                <a:spcPts val="733"/>
              </a:spcAft>
            </a:pPr>
            <a:r>
              <a:rPr lang="en-US" sz="3300" b="1" kern="100" dirty="0">
                <a:effectLst/>
                <a:latin typeface="Calibri" panose="020F0502020204030204" pitchFamily="34" charset="0"/>
                <a:ea typeface="Calibri" panose="020F0502020204030204" pitchFamily="34" charset="0"/>
                <a:cs typeface="Times New Roman" panose="02020603050405020304" pitchFamily="18" charset="0"/>
              </a:rPr>
              <a:t>Save your work</a:t>
            </a:r>
            <a:endParaRPr lang="en-US" sz="33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3300" kern="100" dirty="0">
                <a:effectLst/>
                <a:latin typeface="Calibri" panose="020F0502020204030204" pitchFamily="34" charset="0"/>
                <a:ea typeface="Calibri" panose="020F0502020204030204" pitchFamily="34" charset="0"/>
                <a:cs typeface="Times New Roman" panose="02020603050405020304" pitchFamily="18" charset="0"/>
              </a:rPr>
              <a:t>Save your template as a PowerPoint document. For printing, save as PowerPoint or “Print-quality” PDF. </a:t>
            </a:r>
          </a:p>
          <a:p>
            <a:pPr marL="0" marR="0">
              <a:lnSpc>
                <a:spcPct val="107000"/>
              </a:lnSpc>
              <a:spcBef>
                <a:spcPts val="0"/>
              </a:spcBef>
              <a:spcAft>
                <a:spcPts val="733"/>
              </a:spcAft>
            </a:pPr>
            <a:r>
              <a:rPr lang="en-US" sz="3300" kern="100" dirty="0">
                <a:effectLst/>
                <a:latin typeface="Calibri" panose="020F0502020204030204" pitchFamily="34" charset="0"/>
                <a:ea typeface="Calibri" panose="020F0502020204030204" pitchFamily="34" charset="0"/>
                <a:cs typeface="Times New Roman" panose="02020603050405020304" pitchFamily="18" charset="0"/>
              </a:rPr>
              <a:t>TIP: There is a downloadable file with instructions for a PDF job options preset that you can download at TO.COME.com that will automatically save your poster with the correct TID Print Plant specifications. </a:t>
            </a:r>
          </a:p>
          <a:p>
            <a:pPr marL="0" marR="0">
              <a:lnSpc>
                <a:spcPct val="107000"/>
              </a:lnSpc>
              <a:spcBef>
                <a:spcPts val="0"/>
              </a:spcBef>
              <a:spcAft>
                <a:spcPts val="733"/>
              </a:spcAft>
            </a:pPr>
            <a:r>
              <a:rPr lang="en-US" sz="3300" b="1" kern="100" dirty="0">
                <a:effectLst/>
                <a:latin typeface="Calibri" panose="020F0502020204030204" pitchFamily="34" charset="0"/>
                <a:ea typeface="Calibri" panose="020F0502020204030204" pitchFamily="34" charset="0"/>
                <a:cs typeface="Times New Roman" panose="02020603050405020304" pitchFamily="18" charset="0"/>
              </a:rPr>
              <a:t>Print your poster</a:t>
            </a:r>
            <a:endParaRPr lang="en-US" sz="33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3300" kern="100" dirty="0">
                <a:effectLst/>
                <a:latin typeface="Calibri" panose="020F0502020204030204" pitchFamily="34" charset="0"/>
                <a:ea typeface="Calibri" panose="020F0502020204030204" pitchFamily="34" charset="0"/>
                <a:cs typeface="Times New Roman" panose="02020603050405020304" pitchFamily="18" charset="0"/>
              </a:rPr>
              <a:t>When you are ready to have your poster printed at TID, go online to https://tid.llnl.gov/print. and click on the “Printing &amp; Posters” button then “Order Printing Online”. Choose the poster type the best suits your needs and submit your order. You will receive a confirmation email letting your know your order was delivered. Please allow 3–5 business days for printing.</a:t>
            </a:r>
          </a:p>
          <a:p>
            <a:pPr marL="0" marR="0">
              <a:lnSpc>
                <a:spcPct val="107000"/>
              </a:lnSpc>
              <a:spcBef>
                <a:spcPts val="0"/>
              </a:spcBef>
              <a:spcAft>
                <a:spcPts val="733"/>
              </a:spcAft>
            </a:pPr>
            <a:r>
              <a:rPr lang="en-US" sz="3300" kern="100" dirty="0">
                <a:effectLst/>
                <a:latin typeface="Calibri" panose="020F0502020204030204" pitchFamily="34" charset="0"/>
                <a:ea typeface="Calibri" panose="020F0502020204030204" pitchFamily="34" charset="0"/>
                <a:cs typeface="Times New Roman" panose="02020603050405020304" pitchFamily="18" charset="0"/>
              </a:rPr>
              <a:t>NOTE: You will need a Project and Task to submit your order.</a:t>
            </a:r>
          </a:p>
        </p:txBody>
      </p:sp>
      <p:sp>
        <p:nvSpPr>
          <p:cNvPr id="29" name="Rectangle 28">
            <a:extLst>
              <a:ext uri="{FF2B5EF4-FFF2-40B4-BE49-F238E27FC236}">
                <a16:creationId xmlns:a16="http://schemas.microsoft.com/office/drawing/2014/main" id="{D0C08212-203E-74B6-7F36-3FBF66F36CA4}"/>
              </a:ext>
            </a:extLst>
          </p:cNvPr>
          <p:cNvSpPr/>
          <p:nvPr userDrawn="1"/>
        </p:nvSpPr>
        <p:spPr>
          <a:xfrm>
            <a:off x="862815" y="4961195"/>
            <a:ext cx="10071166" cy="797830"/>
          </a:xfrm>
          <a:prstGeom prst="rect">
            <a:avLst/>
          </a:prstGeom>
          <a:solidFill>
            <a:srgbClr val="0017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11"/>
          </a:p>
        </p:txBody>
      </p:sp>
      <p:sp>
        <p:nvSpPr>
          <p:cNvPr id="30" name="TextBox 29">
            <a:extLst>
              <a:ext uri="{FF2B5EF4-FFF2-40B4-BE49-F238E27FC236}">
                <a16:creationId xmlns:a16="http://schemas.microsoft.com/office/drawing/2014/main" id="{F38C1A64-4DD4-160A-9402-9566C05EAEBD}"/>
              </a:ext>
            </a:extLst>
          </p:cNvPr>
          <p:cNvSpPr txBox="1"/>
          <p:nvPr userDrawn="1"/>
        </p:nvSpPr>
        <p:spPr>
          <a:xfrm>
            <a:off x="827099" y="5071004"/>
            <a:ext cx="10106885" cy="1028167"/>
          </a:xfrm>
          <a:prstGeom prst="rect">
            <a:avLst/>
          </a:prstGeom>
          <a:noFill/>
        </p:spPr>
        <p:txBody>
          <a:bodyPr wrap="square" rtlCol="0">
            <a:spAutoFit/>
          </a:bodyPr>
          <a:lstStyle/>
          <a:p>
            <a:pPr algn="ctr"/>
            <a:r>
              <a:rPr lang="en-US" sz="2607" b="1" dirty="0">
                <a:solidFill>
                  <a:schemeClr val="bg1"/>
                </a:solidFill>
              </a:rPr>
              <a:t>(click to edit) INTRODUCTION or ABSTRACT </a:t>
            </a:r>
          </a:p>
          <a:p>
            <a:endParaRPr lang="en-US" sz="5211" baseline="-25000" dirty="0"/>
          </a:p>
        </p:txBody>
      </p:sp>
      <p:sp>
        <p:nvSpPr>
          <p:cNvPr id="31" name="Rectangle 30">
            <a:extLst>
              <a:ext uri="{FF2B5EF4-FFF2-40B4-BE49-F238E27FC236}">
                <a16:creationId xmlns:a16="http://schemas.microsoft.com/office/drawing/2014/main" id="{7C2DD60C-EB30-6B57-A856-0CA4834661DF}"/>
              </a:ext>
            </a:extLst>
          </p:cNvPr>
          <p:cNvSpPr/>
          <p:nvPr userDrawn="1"/>
        </p:nvSpPr>
        <p:spPr>
          <a:xfrm>
            <a:off x="827099" y="17077401"/>
            <a:ext cx="10106885" cy="797830"/>
          </a:xfrm>
          <a:prstGeom prst="rect">
            <a:avLst/>
          </a:prstGeom>
          <a:solidFill>
            <a:srgbClr val="0017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11"/>
          </a:p>
        </p:txBody>
      </p:sp>
      <p:sp>
        <p:nvSpPr>
          <p:cNvPr id="32" name="Rectangle 31">
            <a:extLst>
              <a:ext uri="{FF2B5EF4-FFF2-40B4-BE49-F238E27FC236}">
                <a16:creationId xmlns:a16="http://schemas.microsoft.com/office/drawing/2014/main" id="{2A315B9E-CBCE-19DE-04E8-5B47E5353CB9}"/>
              </a:ext>
            </a:extLst>
          </p:cNvPr>
          <p:cNvSpPr/>
          <p:nvPr userDrawn="1"/>
        </p:nvSpPr>
        <p:spPr>
          <a:xfrm>
            <a:off x="11527730" y="4948161"/>
            <a:ext cx="10088503" cy="797830"/>
          </a:xfrm>
          <a:prstGeom prst="rect">
            <a:avLst/>
          </a:prstGeom>
          <a:solidFill>
            <a:srgbClr val="0017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11" dirty="0"/>
          </a:p>
        </p:txBody>
      </p:sp>
      <p:sp>
        <p:nvSpPr>
          <p:cNvPr id="33" name="Rectangle 32">
            <a:extLst>
              <a:ext uri="{FF2B5EF4-FFF2-40B4-BE49-F238E27FC236}">
                <a16:creationId xmlns:a16="http://schemas.microsoft.com/office/drawing/2014/main" id="{CC1DD261-F94E-4710-1B83-6EF887D64BF4}"/>
              </a:ext>
            </a:extLst>
          </p:cNvPr>
          <p:cNvSpPr/>
          <p:nvPr userDrawn="1"/>
        </p:nvSpPr>
        <p:spPr>
          <a:xfrm>
            <a:off x="32882552" y="4962763"/>
            <a:ext cx="10052542" cy="768632"/>
          </a:xfrm>
          <a:prstGeom prst="rect">
            <a:avLst/>
          </a:prstGeom>
          <a:solidFill>
            <a:srgbClr val="0017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11"/>
          </a:p>
        </p:txBody>
      </p:sp>
      <p:sp>
        <p:nvSpPr>
          <p:cNvPr id="34" name="Rectangle 33">
            <a:extLst>
              <a:ext uri="{FF2B5EF4-FFF2-40B4-BE49-F238E27FC236}">
                <a16:creationId xmlns:a16="http://schemas.microsoft.com/office/drawing/2014/main" id="{8EEB03C5-289B-D94A-4CBD-E216F55E0B45}"/>
              </a:ext>
            </a:extLst>
          </p:cNvPr>
          <p:cNvSpPr/>
          <p:nvPr userDrawn="1"/>
        </p:nvSpPr>
        <p:spPr>
          <a:xfrm>
            <a:off x="32865152" y="16279571"/>
            <a:ext cx="10069945" cy="797830"/>
          </a:xfrm>
          <a:prstGeom prst="rect">
            <a:avLst/>
          </a:prstGeom>
          <a:solidFill>
            <a:srgbClr val="0017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11"/>
          </a:p>
        </p:txBody>
      </p:sp>
      <p:sp>
        <p:nvSpPr>
          <p:cNvPr id="35" name="Rectangle 34">
            <a:extLst>
              <a:ext uri="{FF2B5EF4-FFF2-40B4-BE49-F238E27FC236}">
                <a16:creationId xmlns:a16="http://schemas.microsoft.com/office/drawing/2014/main" id="{F6AB71E1-5FB5-E077-BD31-A49CCE438492}"/>
              </a:ext>
            </a:extLst>
          </p:cNvPr>
          <p:cNvSpPr/>
          <p:nvPr userDrawn="1"/>
        </p:nvSpPr>
        <p:spPr>
          <a:xfrm>
            <a:off x="32865151" y="23814234"/>
            <a:ext cx="10055407" cy="797830"/>
          </a:xfrm>
          <a:prstGeom prst="rect">
            <a:avLst/>
          </a:prstGeom>
          <a:solidFill>
            <a:srgbClr val="0017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11"/>
          </a:p>
        </p:txBody>
      </p:sp>
      <p:sp>
        <p:nvSpPr>
          <p:cNvPr id="36" name="TextBox 35">
            <a:extLst>
              <a:ext uri="{FF2B5EF4-FFF2-40B4-BE49-F238E27FC236}">
                <a16:creationId xmlns:a16="http://schemas.microsoft.com/office/drawing/2014/main" id="{BDFCEAE2-58C9-F0BB-FA78-EF862276F97E}"/>
              </a:ext>
            </a:extLst>
          </p:cNvPr>
          <p:cNvSpPr txBox="1"/>
          <p:nvPr userDrawn="1"/>
        </p:nvSpPr>
        <p:spPr>
          <a:xfrm>
            <a:off x="1002568" y="17077403"/>
            <a:ext cx="9910109" cy="1295419"/>
          </a:xfrm>
          <a:prstGeom prst="rect">
            <a:avLst/>
          </a:prstGeom>
          <a:noFill/>
        </p:spPr>
        <p:txBody>
          <a:bodyPr wrap="square" rtlCol="0">
            <a:spAutoFit/>
          </a:bodyPr>
          <a:lstStyle/>
          <a:p>
            <a:pPr algn="ctr"/>
            <a:r>
              <a:rPr lang="en-US" sz="2607" b="1" dirty="0">
                <a:solidFill>
                  <a:schemeClr val="bg1"/>
                </a:solidFill>
              </a:rPr>
              <a:t>(click to edit) OBJECTIVES</a:t>
            </a:r>
          </a:p>
          <a:p>
            <a:endParaRPr lang="en-US" sz="5211" dirty="0"/>
          </a:p>
        </p:txBody>
      </p:sp>
      <p:sp>
        <p:nvSpPr>
          <p:cNvPr id="37" name="TextBox 36">
            <a:extLst>
              <a:ext uri="{FF2B5EF4-FFF2-40B4-BE49-F238E27FC236}">
                <a16:creationId xmlns:a16="http://schemas.microsoft.com/office/drawing/2014/main" id="{AB988808-436E-1031-560E-3FF948BBC31F}"/>
              </a:ext>
            </a:extLst>
          </p:cNvPr>
          <p:cNvSpPr txBox="1"/>
          <p:nvPr userDrawn="1"/>
        </p:nvSpPr>
        <p:spPr>
          <a:xfrm>
            <a:off x="11553815" y="4997947"/>
            <a:ext cx="10106885" cy="1295419"/>
          </a:xfrm>
          <a:prstGeom prst="rect">
            <a:avLst/>
          </a:prstGeom>
          <a:noFill/>
        </p:spPr>
        <p:txBody>
          <a:bodyPr wrap="square" rtlCol="0">
            <a:spAutoFit/>
          </a:bodyPr>
          <a:lstStyle/>
          <a:p>
            <a:pPr algn="ctr"/>
            <a:r>
              <a:rPr lang="en-US" sz="2607" b="1" dirty="0">
                <a:solidFill>
                  <a:schemeClr val="bg1"/>
                </a:solidFill>
              </a:rPr>
              <a:t>(click to edit) INTRODUCTION or ABSTRACT</a:t>
            </a:r>
          </a:p>
          <a:p>
            <a:endParaRPr lang="en-US" sz="5211" dirty="0"/>
          </a:p>
        </p:txBody>
      </p:sp>
      <p:sp>
        <p:nvSpPr>
          <p:cNvPr id="38" name="TextBox 37">
            <a:extLst>
              <a:ext uri="{FF2B5EF4-FFF2-40B4-BE49-F238E27FC236}">
                <a16:creationId xmlns:a16="http://schemas.microsoft.com/office/drawing/2014/main" id="{619589A0-80CF-E62C-5B8B-609761162F69}"/>
              </a:ext>
            </a:extLst>
          </p:cNvPr>
          <p:cNvSpPr txBox="1"/>
          <p:nvPr userDrawn="1"/>
        </p:nvSpPr>
        <p:spPr>
          <a:xfrm>
            <a:off x="32923483" y="5005180"/>
            <a:ext cx="9985526" cy="1295419"/>
          </a:xfrm>
          <a:prstGeom prst="rect">
            <a:avLst/>
          </a:prstGeom>
          <a:noFill/>
        </p:spPr>
        <p:txBody>
          <a:bodyPr wrap="square" rtlCol="0">
            <a:spAutoFit/>
          </a:bodyPr>
          <a:lstStyle/>
          <a:p>
            <a:pPr algn="ctr"/>
            <a:r>
              <a:rPr lang="en-US" sz="2607" b="1" dirty="0">
                <a:solidFill>
                  <a:schemeClr val="bg1"/>
                </a:solidFill>
              </a:rPr>
              <a:t>(click to edit) CONCLUSIONS</a:t>
            </a:r>
          </a:p>
          <a:p>
            <a:endParaRPr lang="en-US" sz="5211" dirty="0"/>
          </a:p>
        </p:txBody>
      </p:sp>
      <p:sp>
        <p:nvSpPr>
          <p:cNvPr id="39" name="TextBox 38">
            <a:extLst>
              <a:ext uri="{FF2B5EF4-FFF2-40B4-BE49-F238E27FC236}">
                <a16:creationId xmlns:a16="http://schemas.microsoft.com/office/drawing/2014/main" id="{7BB25296-727A-4368-BE2A-8FD7177383E7}"/>
              </a:ext>
            </a:extLst>
          </p:cNvPr>
          <p:cNvSpPr txBox="1"/>
          <p:nvPr userDrawn="1"/>
        </p:nvSpPr>
        <p:spPr>
          <a:xfrm>
            <a:off x="32923485" y="16279574"/>
            <a:ext cx="9966525" cy="1295419"/>
          </a:xfrm>
          <a:prstGeom prst="rect">
            <a:avLst/>
          </a:prstGeom>
          <a:noFill/>
        </p:spPr>
        <p:txBody>
          <a:bodyPr wrap="square" rtlCol="0">
            <a:spAutoFit/>
          </a:bodyPr>
          <a:lstStyle/>
          <a:p>
            <a:pPr algn="ctr"/>
            <a:r>
              <a:rPr lang="en-US" sz="2607" b="1" dirty="0">
                <a:solidFill>
                  <a:schemeClr val="bg1"/>
                </a:solidFill>
              </a:rPr>
              <a:t>(click to edit) REFERENCES</a:t>
            </a:r>
          </a:p>
          <a:p>
            <a:endParaRPr lang="en-US" sz="5211" dirty="0"/>
          </a:p>
        </p:txBody>
      </p:sp>
      <p:sp>
        <p:nvSpPr>
          <p:cNvPr id="40" name="TextBox 39">
            <a:extLst>
              <a:ext uri="{FF2B5EF4-FFF2-40B4-BE49-F238E27FC236}">
                <a16:creationId xmlns:a16="http://schemas.microsoft.com/office/drawing/2014/main" id="{9A3920ED-D6DA-A7D1-0002-1D47AE3A0ACF}"/>
              </a:ext>
            </a:extLst>
          </p:cNvPr>
          <p:cNvSpPr txBox="1"/>
          <p:nvPr userDrawn="1"/>
        </p:nvSpPr>
        <p:spPr>
          <a:xfrm>
            <a:off x="32823697" y="23886122"/>
            <a:ext cx="10049860" cy="1295419"/>
          </a:xfrm>
          <a:prstGeom prst="rect">
            <a:avLst/>
          </a:prstGeom>
          <a:noFill/>
        </p:spPr>
        <p:txBody>
          <a:bodyPr wrap="square" rtlCol="0">
            <a:spAutoFit/>
          </a:bodyPr>
          <a:lstStyle/>
          <a:p>
            <a:pPr algn="ctr"/>
            <a:r>
              <a:rPr lang="en-US" sz="2607" b="1" dirty="0">
                <a:solidFill>
                  <a:schemeClr val="bg1"/>
                </a:solidFill>
              </a:rPr>
              <a:t>(click to edit) ACKNOWLEDGEMENTS</a:t>
            </a:r>
          </a:p>
          <a:p>
            <a:endParaRPr lang="en-US" sz="5211" dirty="0"/>
          </a:p>
        </p:txBody>
      </p:sp>
      <p:sp>
        <p:nvSpPr>
          <p:cNvPr id="41" name="Text Placeholder 3">
            <a:extLst>
              <a:ext uri="{FF2B5EF4-FFF2-40B4-BE49-F238E27FC236}">
                <a16:creationId xmlns:a16="http://schemas.microsoft.com/office/drawing/2014/main" id="{18675854-1009-4E68-817C-165DF908258C}"/>
              </a:ext>
            </a:extLst>
          </p:cNvPr>
          <p:cNvSpPr>
            <a:spLocks noGrp="1"/>
          </p:cNvSpPr>
          <p:nvPr>
            <p:ph type="body" sz="quarter" idx="10" hasCustomPrompt="1"/>
          </p:nvPr>
        </p:nvSpPr>
        <p:spPr>
          <a:xfrm>
            <a:off x="869490" y="5767490"/>
            <a:ext cx="10106885" cy="766341"/>
          </a:xfrm>
          <a:prstGeom prst="rect">
            <a:avLst/>
          </a:prstGeom>
        </p:spPr>
        <p:txBody>
          <a:bodyPr wrap="square" lIns="228589" tIns="228589" rIns="228589" bIns="228589">
            <a:spAutoFit/>
          </a:bodyPr>
          <a:lstStyle>
            <a:lvl1pPr marL="0" indent="0">
              <a:buNone/>
              <a:defRPr sz="2200">
                <a:solidFill>
                  <a:schemeClr val="tx1"/>
                </a:solidFill>
                <a:latin typeface="+mn-lt"/>
                <a:cs typeface="Times New Roman" pitchFamily="18" charset="0"/>
              </a:defRPr>
            </a:lvl1pPr>
            <a:lvl2pPr marL="1076220" indent="-413930">
              <a:defRPr sz="1810">
                <a:latin typeface="Trebuchet MS" pitchFamily="34" charset="0"/>
              </a:defRPr>
            </a:lvl2pPr>
            <a:lvl3pPr marL="1490150" indent="-413930">
              <a:defRPr sz="1810">
                <a:latin typeface="Trebuchet MS" pitchFamily="34" charset="0"/>
              </a:defRPr>
            </a:lvl3pPr>
            <a:lvl4pPr marL="1945475" indent="-455324">
              <a:defRPr sz="1810">
                <a:latin typeface="Trebuchet MS" pitchFamily="34" charset="0"/>
              </a:defRPr>
            </a:lvl4pPr>
            <a:lvl5pPr marL="2276618" indent="-331145">
              <a:defRPr sz="1810">
                <a:latin typeface="Trebuchet MS" pitchFamily="34" charset="0"/>
              </a:defRPr>
            </a:lvl5pPr>
          </a:lstStyle>
          <a:p>
            <a:pPr lvl="0"/>
            <a:r>
              <a:rPr lang="en-US" dirty="0"/>
              <a:t>Type in or paste your text here</a:t>
            </a:r>
          </a:p>
        </p:txBody>
      </p:sp>
      <p:sp>
        <p:nvSpPr>
          <p:cNvPr id="42" name="Rectangle 41">
            <a:extLst>
              <a:ext uri="{FF2B5EF4-FFF2-40B4-BE49-F238E27FC236}">
                <a16:creationId xmlns:a16="http://schemas.microsoft.com/office/drawing/2014/main" id="{5D0714BA-8AF9-6A8F-03FA-A70D2F3652D3}"/>
              </a:ext>
            </a:extLst>
          </p:cNvPr>
          <p:cNvSpPr/>
          <p:nvPr userDrawn="1"/>
        </p:nvSpPr>
        <p:spPr>
          <a:xfrm>
            <a:off x="22218978" y="4961195"/>
            <a:ext cx="10106885" cy="797830"/>
          </a:xfrm>
          <a:prstGeom prst="rect">
            <a:avLst/>
          </a:prstGeom>
          <a:solidFill>
            <a:srgbClr val="0017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11"/>
          </a:p>
        </p:txBody>
      </p:sp>
      <p:sp>
        <p:nvSpPr>
          <p:cNvPr id="43" name="TextBox 42">
            <a:extLst>
              <a:ext uri="{FF2B5EF4-FFF2-40B4-BE49-F238E27FC236}">
                <a16:creationId xmlns:a16="http://schemas.microsoft.com/office/drawing/2014/main" id="{99C782E2-F0A1-6C92-79E7-74CDB793BC83}"/>
              </a:ext>
            </a:extLst>
          </p:cNvPr>
          <p:cNvSpPr txBox="1"/>
          <p:nvPr userDrawn="1"/>
        </p:nvSpPr>
        <p:spPr>
          <a:xfrm>
            <a:off x="22195950" y="5071004"/>
            <a:ext cx="10106885" cy="493533"/>
          </a:xfrm>
          <a:prstGeom prst="rect">
            <a:avLst/>
          </a:prstGeom>
          <a:noFill/>
        </p:spPr>
        <p:txBody>
          <a:bodyPr wrap="square" rtlCol="0">
            <a:spAutoFit/>
          </a:bodyPr>
          <a:lstStyle/>
          <a:p>
            <a:pPr algn="ctr"/>
            <a:r>
              <a:rPr lang="en-US" sz="2607" b="1" dirty="0">
                <a:solidFill>
                  <a:schemeClr val="bg1"/>
                </a:solidFill>
              </a:rPr>
              <a:t>(click to edit) RESULTS</a:t>
            </a:r>
          </a:p>
        </p:txBody>
      </p:sp>
      <p:sp>
        <p:nvSpPr>
          <p:cNvPr id="44" name="TextBox 43">
            <a:extLst>
              <a:ext uri="{FF2B5EF4-FFF2-40B4-BE49-F238E27FC236}">
                <a16:creationId xmlns:a16="http://schemas.microsoft.com/office/drawing/2014/main" id="{3A33AA4C-CAD8-9592-0AF4-DC6B6F8AB481}"/>
              </a:ext>
            </a:extLst>
          </p:cNvPr>
          <p:cNvSpPr txBox="1"/>
          <p:nvPr userDrawn="1"/>
        </p:nvSpPr>
        <p:spPr>
          <a:xfrm>
            <a:off x="298764" y="4015657"/>
            <a:ext cx="43611487" cy="594009"/>
          </a:xfrm>
          <a:prstGeom prst="rect">
            <a:avLst/>
          </a:prstGeom>
          <a:noFill/>
        </p:spPr>
        <p:txBody>
          <a:bodyPr wrap="square" rtlCol="0">
            <a:spAutoFit/>
          </a:bodyPr>
          <a:lstStyle/>
          <a:p>
            <a:pPr algn="ctr"/>
            <a:r>
              <a:rPr lang="en-US" sz="3260" dirty="0"/>
              <a:t>Click here to add affiliations or delete if not necessary</a:t>
            </a:r>
          </a:p>
        </p:txBody>
      </p:sp>
      <p:sp>
        <p:nvSpPr>
          <p:cNvPr id="45" name="Text Placeholder 3">
            <a:extLst>
              <a:ext uri="{FF2B5EF4-FFF2-40B4-BE49-F238E27FC236}">
                <a16:creationId xmlns:a16="http://schemas.microsoft.com/office/drawing/2014/main" id="{1E6ACB48-B6E5-35D0-E8E8-F37F6422D252}"/>
              </a:ext>
            </a:extLst>
          </p:cNvPr>
          <p:cNvSpPr>
            <a:spLocks noGrp="1"/>
          </p:cNvSpPr>
          <p:nvPr>
            <p:ph type="body" sz="quarter" idx="17" hasCustomPrompt="1"/>
          </p:nvPr>
        </p:nvSpPr>
        <p:spPr>
          <a:xfrm>
            <a:off x="11538817" y="5747553"/>
            <a:ext cx="10106885" cy="766341"/>
          </a:xfrm>
          <a:prstGeom prst="rect">
            <a:avLst/>
          </a:prstGeom>
        </p:spPr>
        <p:txBody>
          <a:bodyPr wrap="square" lIns="228589" tIns="228589" rIns="228589" bIns="228589">
            <a:spAutoFit/>
          </a:bodyPr>
          <a:lstStyle>
            <a:lvl1pPr marL="0" indent="0">
              <a:buNone/>
              <a:defRPr sz="2200">
                <a:solidFill>
                  <a:schemeClr val="tx1"/>
                </a:solidFill>
                <a:latin typeface="+mn-lt"/>
                <a:cs typeface="Times New Roman" pitchFamily="18" charset="0"/>
              </a:defRPr>
            </a:lvl1pPr>
            <a:lvl2pPr marL="1076220" indent="-413930">
              <a:defRPr sz="1810">
                <a:latin typeface="Trebuchet MS" pitchFamily="34" charset="0"/>
              </a:defRPr>
            </a:lvl2pPr>
            <a:lvl3pPr marL="1490150" indent="-413930">
              <a:defRPr sz="1810">
                <a:latin typeface="Trebuchet MS" pitchFamily="34" charset="0"/>
              </a:defRPr>
            </a:lvl3pPr>
            <a:lvl4pPr marL="1945475" indent="-455324">
              <a:defRPr sz="1810">
                <a:latin typeface="Trebuchet MS" pitchFamily="34" charset="0"/>
              </a:defRPr>
            </a:lvl4pPr>
            <a:lvl5pPr marL="2276618" indent="-331145">
              <a:defRPr sz="1810">
                <a:latin typeface="Trebuchet MS" pitchFamily="34" charset="0"/>
              </a:defRPr>
            </a:lvl5pPr>
          </a:lstStyle>
          <a:p>
            <a:pPr lvl="0"/>
            <a:r>
              <a:rPr lang="en-US" dirty="0"/>
              <a:t>Type in or paste your text here</a:t>
            </a:r>
          </a:p>
        </p:txBody>
      </p:sp>
      <p:sp>
        <p:nvSpPr>
          <p:cNvPr id="46" name="Text Placeholder 3">
            <a:extLst>
              <a:ext uri="{FF2B5EF4-FFF2-40B4-BE49-F238E27FC236}">
                <a16:creationId xmlns:a16="http://schemas.microsoft.com/office/drawing/2014/main" id="{6AD1A36F-2AB0-96C4-A0AB-6AA6A1295414}"/>
              </a:ext>
            </a:extLst>
          </p:cNvPr>
          <p:cNvSpPr>
            <a:spLocks noGrp="1"/>
          </p:cNvSpPr>
          <p:nvPr>
            <p:ph type="body" sz="quarter" idx="18" hasCustomPrompt="1"/>
          </p:nvPr>
        </p:nvSpPr>
        <p:spPr>
          <a:xfrm>
            <a:off x="805792" y="17875232"/>
            <a:ext cx="10106885" cy="766341"/>
          </a:xfrm>
          <a:prstGeom prst="rect">
            <a:avLst/>
          </a:prstGeom>
        </p:spPr>
        <p:txBody>
          <a:bodyPr wrap="square" lIns="228589" tIns="228589" rIns="228589" bIns="228589">
            <a:spAutoFit/>
          </a:bodyPr>
          <a:lstStyle>
            <a:lvl1pPr marL="0" indent="0">
              <a:buNone/>
              <a:defRPr sz="2200">
                <a:solidFill>
                  <a:schemeClr val="tx1"/>
                </a:solidFill>
                <a:latin typeface="+mn-lt"/>
                <a:cs typeface="Times New Roman" pitchFamily="18" charset="0"/>
              </a:defRPr>
            </a:lvl1pPr>
            <a:lvl2pPr marL="1076220" indent="-413930">
              <a:defRPr sz="1810">
                <a:latin typeface="Trebuchet MS" pitchFamily="34" charset="0"/>
              </a:defRPr>
            </a:lvl2pPr>
            <a:lvl3pPr marL="1490150" indent="-413930">
              <a:defRPr sz="1810">
                <a:latin typeface="Trebuchet MS" pitchFamily="34" charset="0"/>
              </a:defRPr>
            </a:lvl3pPr>
            <a:lvl4pPr marL="1945475" indent="-455324">
              <a:defRPr sz="1810">
                <a:latin typeface="Trebuchet MS" pitchFamily="34" charset="0"/>
              </a:defRPr>
            </a:lvl4pPr>
            <a:lvl5pPr marL="2276618" indent="-331145">
              <a:defRPr sz="1810">
                <a:latin typeface="Trebuchet MS" pitchFamily="34" charset="0"/>
              </a:defRPr>
            </a:lvl5pPr>
          </a:lstStyle>
          <a:p>
            <a:pPr lvl="0"/>
            <a:r>
              <a:rPr lang="en-US" dirty="0"/>
              <a:t>Type in or paste your text here</a:t>
            </a:r>
          </a:p>
        </p:txBody>
      </p:sp>
      <p:sp>
        <p:nvSpPr>
          <p:cNvPr id="47" name="Text Placeholder 3">
            <a:extLst>
              <a:ext uri="{FF2B5EF4-FFF2-40B4-BE49-F238E27FC236}">
                <a16:creationId xmlns:a16="http://schemas.microsoft.com/office/drawing/2014/main" id="{F9119624-4F5B-E679-C81D-EF1B3EF5D3E6}"/>
              </a:ext>
            </a:extLst>
          </p:cNvPr>
          <p:cNvSpPr>
            <a:spLocks noGrp="1"/>
          </p:cNvSpPr>
          <p:nvPr>
            <p:ph type="body" sz="quarter" idx="19" hasCustomPrompt="1"/>
          </p:nvPr>
        </p:nvSpPr>
        <p:spPr>
          <a:xfrm>
            <a:off x="22245503" y="5795349"/>
            <a:ext cx="10106885" cy="766341"/>
          </a:xfrm>
          <a:prstGeom prst="rect">
            <a:avLst/>
          </a:prstGeom>
        </p:spPr>
        <p:txBody>
          <a:bodyPr wrap="square" lIns="228589" tIns="228589" rIns="228589" bIns="228589">
            <a:spAutoFit/>
          </a:bodyPr>
          <a:lstStyle>
            <a:lvl1pPr marL="0" indent="0">
              <a:buNone/>
              <a:defRPr sz="2200">
                <a:solidFill>
                  <a:schemeClr val="tx1"/>
                </a:solidFill>
                <a:latin typeface="+mn-lt"/>
                <a:cs typeface="Times New Roman" pitchFamily="18" charset="0"/>
              </a:defRPr>
            </a:lvl1pPr>
            <a:lvl2pPr marL="1076220" indent="-413930">
              <a:defRPr sz="1810">
                <a:latin typeface="Trebuchet MS" pitchFamily="34" charset="0"/>
              </a:defRPr>
            </a:lvl2pPr>
            <a:lvl3pPr marL="1490150" indent="-413930">
              <a:defRPr sz="1810">
                <a:latin typeface="Trebuchet MS" pitchFamily="34" charset="0"/>
              </a:defRPr>
            </a:lvl3pPr>
            <a:lvl4pPr marL="1945475" indent="-455324">
              <a:defRPr sz="1810">
                <a:latin typeface="Trebuchet MS" pitchFamily="34" charset="0"/>
              </a:defRPr>
            </a:lvl4pPr>
            <a:lvl5pPr marL="2276618" indent="-331145">
              <a:defRPr sz="1810">
                <a:latin typeface="Trebuchet MS" pitchFamily="34" charset="0"/>
              </a:defRPr>
            </a:lvl5pPr>
          </a:lstStyle>
          <a:p>
            <a:pPr lvl="0"/>
            <a:r>
              <a:rPr lang="en-US" dirty="0"/>
              <a:t>Type in or paste your text here</a:t>
            </a:r>
          </a:p>
        </p:txBody>
      </p:sp>
      <p:sp>
        <p:nvSpPr>
          <p:cNvPr id="48" name="Text Placeholder 3">
            <a:extLst>
              <a:ext uri="{FF2B5EF4-FFF2-40B4-BE49-F238E27FC236}">
                <a16:creationId xmlns:a16="http://schemas.microsoft.com/office/drawing/2014/main" id="{E3259384-7C57-8FA6-4E14-A52473649192}"/>
              </a:ext>
            </a:extLst>
          </p:cNvPr>
          <p:cNvSpPr>
            <a:spLocks noGrp="1"/>
          </p:cNvSpPr>
          <p:nvPr>
            <p:ph type="body" sz="quarter" idx="20" hasCustomPrompt="1"/>
          </p:nvPr>
        </p:nvSpPr>
        <p:spPr>
          <a:xfrm>
            <a:off x="32923484" y="5803281"/>
            <a:ext cx="10052542" cy="766341"/>
          </a:xfrm>
          <a:prstGeom prst="rect">
            <a:avLst/>
          </a:prstGeom>
        </p:spPr>
        <p:txBody>
          <a:bodyPr wrap="square" lIns="228589" tIns="228589" rIns="228589" bIns="228589">
            <a:spAutoFit/>
          </a:bodyPr>
          <a:lstStyle>
            <a:lvl1pPr marL="0" indent="0">
              <a:buNone/>
              <a:defRPr sz="2200">
                <a:solidFill>
                  <a:schemeClr val="tx1"/>
                </a:solidFill>
                <a:latin typeface="+mn-lt"/>
                <a:cs typeface="Times New Roman" pitchFamily="18" charset="0"/>
              </a:defRPr>
            </a:lvl1pPr>
            <a:lvl2pPr marL="1076220" indent="-413930">
              <a:defRPr sz="1810">
                <a:latin typeface="Trebuchet MS" pitchFamily="34" charset="0"/>
              </a:defRPr>
            </a:lvl2pPr>
            <a:lvl3pPr marL="1490150" indent="-413930">
              <a:defRPr sz="1810">
                <a:latin typeface="Trebuchet MS" pitchFamily="34" charset="0"/>
              </a:defRPr>
            </a:lvl3pPr>
            <a:lvl4pPr marL="1945475" indent="-455324">
              <a:defRPr sz="1810">
                <a:latin typeface="Trebuchet MS" pitchFamily="34" charset="0"/>
              </a:defRPr>
            </a:lvl4pPr>
            <a:lvl5pPr marL="2276618" indent="-331145">
              <a:defRPr sz="1810">
                <a:latin typeface="Trebuchet MS" pitchFamily="34" charset="0"/>
              </a:defRPr>
            </a:lvl5pPr>
          </a:lstStyle>
          <a:p>
            <a:pPr lvl="0"/>
            <a:r>
              <a:rPr lang="en-US" dirty="0"/>
              <a:t>Type in or paste your text here</a:t>
            </a:r>
          </a:p>
        </p:txBody>
      </p:sp>
      <p:sp>
        <p:nvSpPr>
          <p:cNvPr id="49" name="Text Placeholder 3">
            <a:extLst>
              <a:ext uri="{FF2B5EF4-FFF2-40B4-BE49-F238E27FC236}">
                <a16:creationId xmlns:a16="http://schemas.microsoft.com/office/drawing/2014/main" id="{D3D03C4B-4890-CA64-F558-046DADFF201D}"/>
              </a:ext>
            </a:extLst>
          </p:cNvPr>
          <p:cNvSpPr>
            <a:spLocks noGrp="1"/>
          </p:cNvSpPr>
          <p:nvPr>
            <p:ph type="body" sz="quarter" idx="21" hasCustomPrompt="1"/>
          </p:nvPr>
        </p:nvSpPr>
        <p:spPr>
          <a:xfrm>
            <a:off x="32878398" y="17095147"/>
            <a:ext cx="10106885" cy="766341"/>
          </a:xfrm>
          <a:prstGeom prst="rect">
            <a:avLst/>
          </a:prstGeom>
        </p:spPr>
        <p:txBody>
          <a:bodyPr wrap="square" lIns="228589" tIns="228589" rIns="228589" bIns="228589">
            <a:spAutoFit/>
          </a:bodyPr>
          <a:lstStyle>
            <a:lvl1pPr marL="0" indent="0">
              <a:buNone/>
              <a:defRPr sz="2200">
                <a:solidFill>
                  <a:schemeClr val="tx1"/>
                </a:solidFill>
                <a:latin typeface="+mn-lt"/>
                <a:cs typeface="Times New Roman" pitchFamily="18" charset="0"/>
              </a:defRPr>
            </a:lvl1pPr>
            <a:lvl2pPr marL="1076220" indent="-413930">
              <a:defRPr sz="1810">
                <a:latin typeface="Trebuchet MS" pitchFamily="34" charset="0"/>
              </a:defRPr>
            </a:lvl2pPr>
            <a:lvl3pPr marL="1490150" indent="-413930">
              <a:defRPr sz="1810">
                <a:latin typeface="Trebuchet MS" pitchFamily="34" charset="0"/>
              </a:defRPr>
            </a:lvl3pPr>
            <a:lvl4pPr marL="1945475" indent="-455324">
              <a:defRPr sz="1810">
                <a:latin typeface="Trebuchet MS" pitchFamily="34" charset="0"/>
              </a:defRPr>
            </a:lvl4pPr>
            <a:lvl5pPr marL="2276618" indent="-331145">
              <a:defRPr sz="1810">
                <a:latin typeface="Trebuchet MS" pitchFamily="34" charset="0"/>
              </a:defRPr>
            </a:lvl5pPr>
          </a:lstStyle>
          <a:p>
            <a:pPr lvl="0"/>
            <a:r>
              <a:rPr lang="en-US" dirty="0"/>
              <a:t>Type in or paste your text here</a:t>
            </a:r>
          </a:p>
        </p:txBody>
      </p:sp>
      <p:sp>
        <p:nvSpPr>
          <p:cNvPr id="50" name="Text Placeholder 3">
            <a:extLst>
              <a:ext uri="{FF2B5EF4-FFF2-40B4-BE49-F238E27FC236}">
                <a16:creationId xmlns:a16="http://schemas.microsoft.com/office/drawing/2014/main" id="{44336B32-4119-039F-C27B-F88665467DC2}"/>
              </a:ext>
            </a:extLst>
          </p:cNvPr>
          <p:cNvSpPr>
            <a:spLocks noGrp="1"/>
          </p:cNvSpPr>
          <p:nvPr>
            <p:ph type="body" sz="quarter" idx="22" hasCustomPrompt="1"/>
          </p:nvPr>
        </p:nvSpPr>
        <p:spPr>
          <a:xfrm>
            <a:off x="32839412" y="24592614"/>
            <a:ext cx="10106885" cy="766341"/>
          </a:xfrm>
          <a:prstGeom prst="rect">
            <a:avLst/>
          </a:prstGeom>
        </p:spPr>
        <p:txBody>
          <a:bodyPr wrap="square" lIns="228589" tIns="228589" rIns="228589" bIns="228589">
            <a:spAutoFit/>
          </a:bodyPr>
          <a:lstStyle>
            <a:lvl1pPr marL="0" indent="0">
              <a:buNone/>
              <a:defRPr sz="2200">
                <a:solidFill>
                  <a:schemeClr val="tx1"/>
                </a:solidFill>
                <a:latin typeface="+mn-lt"/>
                <a:cs typeface="Times New Roman" pitchFamily="18" charset="0"/>
              </a:defRPr>
            </a:lvl1pPr>
            <a:lvl2pPr marL="1076220" indent="-413930">
              <a:defRPr sz="1810">
                <a:latin typeface="Trebuchet MS" pitchFamily="34" charset="0"/>
              </a:defRPr>
            </a:lvl2pPr>
            <a:lvl3pPr marL="1490150" indent="-413930">
              <a:defRPr sz="1810">
                <a:latin typeface="Trebuchet MS" pitchFamily="34" charset="0"/>
              </a:defRPr>
            </a:lvl3pPr>
            <a:lvl4pPr marL="1945475" indent="-455324">
              <a:defRPr sz="1810">
                <a:latin typeface="Trebuchet MS" pitchFamily="34" charset="0"/>
              </a:defRPr>
            </a:lvl4pPr>
            <a:lvl5pPr marL="2276618" indent="-331145">
              <a:defRPr sz="1810">
                <a:latin typeface="Trebuchet MS" pitchFamily="34" charset="0"/>
              </a:defRPr>
            </a:lvl5pPr>
          </a:lstStyle>
          <a:p>
            <a:pPr lvl="0"/>
            <a:r>
              <a:rPr lang="en-US" dirty="0"/>
              <a:t>Type in or paste your text here</a:t>
            </a:r>
          </a:p>
        </p:txBody>
      </p:sp>
    </p:spTree>
    <p:extLst>
      <p:ext uri="{BB962C8B-B14F-4D97-AF65-F5344CB8AC3E}">
        <p14:creationId xmlns:p14="http://schemas.microsoft.com/office/powerpoint/2010/main" val="4266754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wmf"/><Relationship Id="rId13" Type="http://schemas.openxmlformats.org/officeDocument/2006/relationships/image" Target="../media/image8.png"/><Relationship Id="rId3" Type="http://schemas.openxmlformats.org/officeDocument/2006/relationships/slideLayout" Target="../slideLayouts/slideLayout3.xml"/><Relationship Id="rId7" Type="http://schemas.openxmlformats.org/officeDocument/2006/relationships/oleObject" Target="../embeddings/oleObject1.bin"/><Relationship Id="rId12"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11" Type="http://schemas.openxmlformats.org/officeDocument/2006/relationships/image" Target="../media/image6.png"/><Relationship Id="rId5" Type="http://schemas.openxmlformats.org/officeDocument/2006/relationships/image" Target="../media/image1.jpg"/><Relationship Id="rId10" Type="http://schemas.openxmlformats.org/officeDocument/2006/relationships/image" Target="../media/image5.png"/><Relationship Id="rId4" Type="http://schemas.openxmlformats.org/officeDocument/2006/relationships/theme" Target="../theme/theme1.xml"/><Relationship Id="rId9" Type="http://schemas.openxmlformats.org/officeDocument/2006/relationships/image" Target="../media/image4.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heme" Target="../theme/theme2.xml"/><Relationship Id="rId7" Type="http://schemas.openxmlformats.org/officeDocument/2006/relationships/image" Target="../media/image7.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11.jpg"/><Relationship Id="rId11" Type="http://schemas.openxmlformats.org/officeDocument/2006/relationships/image" Target="../media/image6.png"/><Relationship Id="rId5" Type="http://schemas.openxmlformats.org/officeDocument/2006/relationships/image" Target="../media/image10.jpg"/><Relationship Id="rId10" Type="http://schemas.openxmlformats.org/officeDocument/2006/relationships/image" Target="../media/image5.png"/><Relationship Id="rId4" Type="http://schemas.openxmlformats.org/officeDocument/2006/relationships/image" Target="../media/image9.jpg"/><Relationship Id="rId9"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D7C0623A-8C18-4D2C-F7A9-B2B1DC000801}"/>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43891200" cy="32918400"/>
          </a:xfrm>
          <a:prstGeom prst="rect">
            <a:avLst/>
          </a:prstGeom>
        </p:spPr>
      </p:pic>
      <p:sp>
        <p:nvSpPr>
          <p:cNvPr id="10" name="Rectangle 9">
            <a:extLst>
              <a:ext uri="{FF2B5EF4-FFF2-40B4-BE49-F238E27FC236}">
                <a16:creationId xmlns:a16="http://schemas.microsoft.com/office/drawing/2014/main" id="{430056C8-8D3B-64F0-3F9B-1E04BD22D91D}"/>
              </a:ext>
            </a:extLst>
          </p:cNvPr>
          <p:cNvSpPr/>
          <p:nvPr userDrawn="1"/>
        </p:nvSpPr>
        <p:spPr>
          <a:xfrm>
            <a:off x="-19050" y="2"/>
            <a:ext cx="44150882" cy="2919284"/>
          </a:xfrm>
          <a:prstGeom prst="rect">
            <a:avLst/>
          </a:prstGeom>
          <a:solidFill>
            <a:srgbClr val="0017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11"/>
          </a:p>
        </p:txBody>
      </p:sp>
      <p:pic>
        <p:nvPicPr>
          <p:cNvPr id="7" name="Picture 6">
            <a:extLst>
              <a:ext uri="{FF2B5EF4-FFF2-40B4-BE49-F238E27FC236}">
                <a16:creationId xmlns:a16="http://schemas.microsoft.com/office/drawing/2014/main" id="{D9A702DF-22B0-1C7A-4A13-1BD0B6476633}"/>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249" t="-794" r="83882" b="4811"/>
          <a:stretch/>
        </p:blipFill>
        <p:spPr>
          <a:xfrm>
            <a:off x="518987" y="-27804"/>
            <a:ext cx="6474941" cy="2863679"/>
          </a:xfrm>
          <a:prstGeom prst="rect">
            <a:avLst/>
          </a:prstGeom>
        </p:spPr>
      </p:pic>
      <p:sp>
        <p:nvSpPr>
          <p:cNvPr id="11" name="Rectangle 10">
            <a:extLst>
              <a:ext uri="{FF2B5EF4-FFF2-40B4-BE49-F238E27FC236}">
                <a16:creationId xmlns:a16="http://schemas.microsoft.com/office/drawing/2014/main" id="{7BE78E03-4613-4768-5C6D-5014BEE84E16}"/>
              </a:ext>
            </a:extLst>
          </p:cNvPr>
          <p:cNvSpPr/>
          <p:nvPr userDrawn="1"/>
        </p:nvSpPr>
        <p:spPr>
          <a:xfrm>
            <a:off x="0" y="2947090"/>
            <a:ext cx="43891200" cy="250223"/>
          </a:xfrm>
          <a:prstGeom prst="rect">
            <a:avLst/>
          </a:prstGeom>
          <a:solidFill>
            <a:srgbClr val="6EFB0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11"/>
          </a:p>
        </p:txBody>
      </p:sp>
      <p:graphicFrame>
        <p:nvGraphicFramePr>
          <p:cNvPr id="12" name="Object 11">
            <a:extLst>
              <a:ext uri="{FF2B5EF4-FFF2-40B4-BE49-F238E27FC236}">
                <a16:creationId xmlns:a16="http://schemas.microsoft.com/office/drawing/2014/main" id="{F8B2EC2D-EA82-103D-B804-6D549AF25789}"/>
              </a:ext>
            </a:extLst>
          </p:cNvPr>
          <p:cNvGraphicFramePr>
            <a:graphicFrameLocks noChangeAspect="1"/>
          </p:cNvGraphicFramePr>
          <p:nvPr userDrawn="1">
            <p:extLst>
              <p:ext uri="{D42A27DB-BD31-4B8C-83A1-F6EECF244321}">
                <p14:modId xmlns:p14="http://schemas.microsoft.com/office/powerpoint/2010/main" val="1915772218"/>
              </p:ext>
            </p:extLst>
          </p:nvPr>
        </p:nvGraphicFramePr>
        <p:xfrm>
          <a:off x="0" y="2956741"/>
          <a:ext cx="44131832" cy="240572"/>
        </p:xfrm>
        <a:graphic>
          <a:graphicData uri="http://schemas.openxmlformats.org/presentationml/2006/ole">
            <mc:AlternateContent xmlns:mc="http://schemas.openxmlformats.org/markup-compatibility/2006">
              <mc:Choice xmlns:v="urn:schemas-microsoft-com:vml" Requires="v">
                <p:oleObj r:id="rId7" imgW="43872840" imgH="279360" progId="">
                  <p:embed/>
                </p:oleObj>
              </mc:Choice>
              <mc:Fallback>
                <p:oleObj r:id="rId7" imgW="43872840" imgH="279360" progId="">
                  <p:embed/>
                  <p:pic>
                    <p:nvPicPr>
                      <p:cNvPr id="12" name="Object 11">
                        <a:extLst>
                          <a:ext uri="{FF2B5EF4-FFF2-40B4-BE49-F238E27FC236}">
                            <a16:creationId xmlns:a16="http://schemas.microsoft.com/office/drawing/2014/main" id="{F8B2EC2D-EA82-103D-B804-6D549AF25789}"/>
                          </a:ext>
                        </a:extLst>
                      </p:cNvPr>
                      <p:cNvPicPr/>
                      <p:nvPr/>
                    </p:nvPicPr>
                    <p:blipFill>
                      <a:blip r:embed="rId8"/>
                      <a:stretch>
                        <a:fillRect/>
                      </a:stretch>
                    </p:blipFill>
                    <p:spPr>
                      <a:xfrm>
                        <a:off x="0" y="2956741"/>
                        <a:ext cx="44131832" cy="240572"/>
                      </a:xfrm>
                      <a:prstGeom prst="rect">
                        <a:avLst/>
                      </a:prstGeom>
                    </p:spPr>
                  </p:pic>
                </p:oleObj>
              </mc:Fallback>
            </mc:AlternateContent>
          </a:graphicData>
        </a:graphic>
      </p:graphicFrame>
      <p:sp>
        <p:nvSpPr>
          <p:cNvPr id="22" name="Rectangle 21">
            <a:extLst>
              <a:ext uri="{FF2B5EF4-FFF2-40B4-BE49-F238E27FC236}">
                <a16:creationId xmlns:a16="http://schemas.microsoft.com/office/drawing/2014/main" id="{EBD3AD5E-0CF0-ACB6-F72A-216F8BDE7B40}"/>
              </a:ext>
            </a:extLst>
          </p:cNvPr>
          <p:cNvSpPr/>
          <p:nvPr userDrawn="1"/>
        </p:nvSpPr>
        <p:spPr>
          <a:xfrm>
            <a:off x="9527" y="31437427"/>
            <a:ext cx="43919775" cy="1518427"/>
          </a:xfrm>
          <a:prstGeom prst="rect">
            <a:avLst/>
          </a:prstGeom>
          <a:solidFill>
            <a:srgbClr val="0017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11"/>
          </a:p>
        </p:txBody>
      </p:sp>
      <p:sp>
        <p:nvSpPr>
          <p:cNvPr id="5" name="Rectangle 4">
            <a:extLst>
              <a:ext uri="{FF2B5EF4-FFF2-40B4-BE49-F238E27FC236}">
                <a16:creationId xmlns:a16="http://schemas.microsoft.com/office/drawing/2014/main" id="{8CD418EB-09E7-18B5-4BAA-1E47AD7E41FF}"/>
              </a:ext>
            </a:extLst>
          </p:cNvPr>
          <p:cNvSpPr/>
          <p:nvPr userDrawn="1"/>
        </p:nvSpPr>
        <p:spPr>
          <a:xfrm>
            <a:off x="-12475029" y="0"/>
            <a:ext cx="11823727" cy="329184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5421" dirty="0"/>
          </a:p>
        </p:txBody>
      </p:sp>
      <p:sp>
        <p:nvSpPr>
          <p:cNvPr id="6" name="TextBox 5">
            <a:extLst>
              <a:ext uri="{FF2B5EF4-FFF2-40B4-BE49-F238E27FC236}">
                <a16:creationId xmlns:a16="http://schemas.microsoft.com/office/drawing/2014/main" id="{B42618FB-6A25-B369-2DEF-6F4BFDDCCB63}"/>
              </a:ext>
            </a:extLst>
          </p:cNvPr>
          <p:cNvSpPr txBox="1"/>
          <p:nvPr userDrawn="1"/>
        </p:nvSpPr>
        <p:spPr>
          <a:xfrm>
            <a:off x="-12080931" y="1382471"/>
            <a:ext cx="11358359" cy="24413093"/>
          </a:xfrm>
          <a:prstGeom prst="rect">
            <a:avLst/>
          </a:prstGeom>
          <a:noFill/>
        </p:spPr>
        <p:txBody>
          <a:bodyPr wrap="square" rtlCol="0">
            <a:spAutoFit/>
          </a:bodyPr>
          <a:lstStyle/>
          <a:p>
            <a:pPr marL="0" marR="0">
              <a:lnSpc>
                <a:spcPct val="107000"/>
              </a:lnSpc>
              <a:spcBef>
                <a:spcPts val="0"/>
              </a:spcBef>
              <a:spcAft>
                <a:spcPts val="733"/>
              </a:spcAft>
            </a:pPr>
            <a:r>
              <a:rPr lang="en-US" sz="2567" b="1" kern="100" dirty="0">
                <a:effectLst/>
                <a:latin typeface="Calibri" panose="020F0502020204030204" pitchFamily="34" charset="0"/>
                <a:ea typeface="Calibri" panose="020F0502020204030204" pitchFamily="34" charset="0"/>
                <a:cs typeface="Calibri" panose="020F0502020204030204" pitchFamily="34" charset="0"/>
              </a:rPr>
              <a:t>This PowerPoint template produces a 36”x48” presentation poster. You can use it to create your research poster and save valuable time placing titles, subtitles, text, and graphics. </a:t>
            </a:r>
            <a:endParaRPr lang="en-US" sz="2567"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b="1" kern="100" dirty="0">
                <a:effectLst/>
                <a:latin typeface="Calibri" panose="020F0502020204030204" pitchFamily="34" charset="0"/>
                <a:ea typeface="Calibri" panose="020F0502020204030204" pitchFamily="34" charset="0"/>
                <a:cs typeface="Calibri" panose="020F0502020204030204" pitchFamily="34" charset="0"/>
              </a:rPr>
              <a:t> </a:t>
            </a:r>
            <a:endParaRPr lang="en-US" sz="2567"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b="1" kern="100" dirty="0">
                <a:effectLst/>
                <a:latin typeface="Calibri" panose="020F0502020204030204" pitchFamily="34" charset="0"/>
                <a:ea typeface="Calibri" panose="020F0502020204030204" pitchFamily="34" charset="0"/>
                <a:cs typeface="Calibri" panose="020F0502020204030204" pitchFamily="34" charset="0"/>
              </a:rPr>
              <a:t>Need design assistance? Call or message Melissa Snider at 3-2610 (snider12@llnl.gov) or Nick Thomas at 2-2319 (thomas260@llnl.gov).</a:t>
            </a:r>
            <a:endParaRPr lang="en-US" sz="2567"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b="1" u="sng" kern="100" dirty="0">
                <a:effectLst/>
                <a:latin typeface="Calibri" panose="020F0502020204030204" pitchFamily="34" charset="0"/>
                <a:ea typeface="Calibri" panose="020F0502020204030204" pitchFamily="34" charset="0"/>
                <a:cs typeface="Times New Roman" panose="02020603050405020304" pitchFamily="18" charset="0"/>
              </a:rPr>
              <a:t>QUICK START</a:t>
            </a:r>
            <a:endParaRPr lang="en-US" sz="2567" u="sng"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b="1" kern="100" dirty="0">
                <a:effectLst/>
                <a:latin typeface="Calibri" panose="020F0502020204030204" pitchFamily="34" charset="0"/>
                <a:ea typeface="Calibri" panose="020F0502020204030204" pitchFamily="34" charset="0"/>
                <a:cs typeface="Times New Roman" panose="02020603050405020304" pitchFamily="18" charset="0"/>
              </a:rPr>
              <a:t>To choose the column configuration you would like </a:t>
            </a:r>
            <a:r>
              <a:rPr lang="en-US" sz="2567" kern="100" dirty="0">
                <a:effectLst/>
                <a:latin typeface="Calibri" panose="020F0502020204030204" pitchFamily="34" charset="0"/>
                <a:ea typeface="Calibri" panose="020F0502020204030204" pitchFamily="34" charset="0"/>
                <a:cs typeface="Times New Roman" panose="02020603050405020304" pitchFamily="18" charset="0"/>
              </a:rPr>
              <a:t>Select LAYOUT to see the column options available for this template. The poster columns can also be customized on the Master. VIEW &gt; MASTER.</a:t>
            </a:r>
          </a:p>
          <a:p>
            <a:pPr marL="0" marR="0">
              <a:lnSpc>
                <a:spcPct val="107000"/>
              </a:lnSpc>
              <a:spcBef>
                <a:spcPts val="0"/>
              </a:spcBef>
              <a:spcAft>
                <a:spcPts val="733"/>
              </a:spcAft>
            </a:pPr>
            <a:r>
              <a:rPr lang="en-US" sz="2567" b="1" kern="100" dirty="0">
                <a:effectLst/>
                <a:latin typeface="Calibri" panose="020F0502020204030204" pitchFamily="34" charset="0"/>
                <a:ea typeface="Calibri" panose="020F0502020204030204" pitchFamily="34" charset="0"/>
                <a:cs typeface="Times New Roman" panose="02020603050405020304" pitchFamily="18" charset="0"/>
              </a:rPr>
              <a:t>Zoom in and out</a:t>
            </a: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kern="100" dirty="0">
                <a:effectLst/>
                <a:latin typeface="Calibri" panose="020F0502020204030204" pitchFamily="34" charset="0"/>
                <a:ea typeface="Calibri" panose="020F0502020204030204" pitchFamily="34" charset="0"/>
                <a:cs typeface="Times New Roman" panose="02020603050405020304" pitchFamily="18" charset="0"/>
              </a:rPr>
              <a:t>As you work on your poster zoom in and out to the level that is more comfortable to you. Go to VIEW &gt; ZOOM.</a:t>
            </a:r>
          </a:p>
          <a:p>
            <a:pPr marL="0" marR="0">
              <a:lnSpc>
                <a:spcPct val="107000"/>
              </a:lnSpc>
              <a:spcBef>
                <a:spcPts val="0"/>
              </a:spcBef>
              <a:spcAft>
                <a:spcPts val="733"/>
              </a:spcAft>
            </a:pPr>
            <a:r>
              <a:rPr lang="en-US" sz="2567" b="1" kern="100" dirty="0">
                <a:effectLst/>
                <a:latin typeface="Calibri" panose="020F0502020204030204" pitchFamily="34" charset="0"/>
                <a:ea typeface="Calibri" panose="020F0502020204030204" pitchFamily="34" charset="0"/>
                <a:cs typeface="Times New Roman" panose="02020603050405020304" pitchFamily="18" charset="0"/>
              </a:rPr>
              <a:t>Title, Authors, and Affiliations</a:t>
            </a: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kern="100" dirty="0">
                <a:effectLst/>
                <a:latin typeface="Calibri" panose="020F0502020204030204" pitchFamily="34" charset="0"/>
                <a:ea typeface="Calibri" panose="020F0502020204030204" pitchFamily="34" charset="0"/>
                <a:cs typeface="Times New Roman" panose="02020603050405020304" pitchFamily="18" charset="0"/>
              </a:rPr>
              <a:t>Start designing your poster by adding the title, the names of the authors, and the affiliated institutions. You can type or paste text into the provided boxes. The template will automatically adjust the size of your text to fit the title box. You can manually override this feature and change the size of your text. </a:t>
            </a:r>
          </a:p>
          <a:p>
            <a:pPr marL="0" marR="0">
              <a:lnSpc>
                <a:spcPct val="107000"/>
              </a:lnSpc>
              <a:spcBef>
                <a:spcPts val="0"/>
              </a:spcBef>
              <a:spcAft>
                <a:spcPts val="733"/>
              </a:spcAft>
            </a:pPr>
            <a:r>
              <a:rPr lang="en-US" sz="2567" b="1" kern="100" dirty="0">
                <a:effectLst/>
                <a:latin typeface="Calibri" panose="020F0502020204030204" pitchFamily="34" charset="0"/>
                <a:ea typeface="Calibri" panose="020F0502020204030204" pitchFamily="34" charset="0"/>
                <a:cs typeface="Times New Roman" panose="02020603050405020304" pitchFamily="18" charset="0"/>
              </a:rPr>
              <a:t>TIP: </a:t>
            </a:r>
            <a:r>
              <a:rPr lang="en-US" sz="2567" kern="100" dirty="0">
                <a:effectLst/>
                <a:latin typeface="Calibri" panose="020F0502020204030204" pitchFamily="34" charset="0"/>
                <a:ea typeface="Calibri" panose="020F0502020204030204" pitchFamily="34" charset="0"/>
                <a:cs typeface="Times New Roman" panose="02020603050405020304" pitchFamily="18" charset="0"/>
              </a:rPr>
              <a:t>The font size of your title should be bigger than your name(s) and institution name(s). We recommend 90 pt font in </a:t>
            </a:r>
            <a:r>
              <a:rPr lang="en-US" sz="2567" b="1" kern="100" dirty="0">
                <a:effectLst/>
                <a:latin typeface="Calibri" panose="020F0502020204030204" pitchFamily="34" charset="0"/>
                <a:ea typeface="Calibri" panose="020F0502020204030204" pitchFamily="34" charset="0"/>
                <a:cs typeface="Times New Roman" panose="02020603050405020304" pitchFamily="18" charset="0"/>
              </a:rPr>
              <a:t>bold </a:t>
            </a:r>
            <a:r>
              <a:rPr lang="en-US" sz="2567" kern="100" dirty="0">
                <a:effectLst/>
                <a:latin typeface="Calibri" panose="020F0502020204030204" pitchFamily="34" charset="0"/>
                <a:ea typeface="Calibri" panose="020F0502020204030204" pitchFamily="34" charset="0"/>
                <a:cs typeface="Times New Roman" panose="02020603050405020304" pitchFamily="18" charset="0"/>
              </a:rPr>
              <a:t>for title, 48 pt font for the authors and institutions.</a:t>
            </a:r>
          </a:p>
          <a:p>
            <a:pPr marL="0" marR="0">
              <a:lnSpc>
                <a:spcPct val="107000"/>
              </a:lnSpc>
              <a:spcBef>
                <a:spcPts val="0"/>
              </a:spcBef>
              <a:spcAft>
                <a:spcPts val="733"/>
              </a:spcAft>
            </a:pPr>
            <a:r>
              <a:rPr lang="en-US" sz="2567"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733"/>
              </a:spcAft>
            </a:pPr>
            <a:r>
              <a:rPr lang="en-US" sz="2567" b="1" kern="100" dirty="0">
                <a:effectLst/>
                <a:latin typeface="Calibri" panose="020F0502020204030204" pitchFamily="34" charset="0"/>
                <a:ea typeface="Calibri" panose="020F0502020204030204" pitchFamily="34" charset="0"/>
                <a:cs typeface="Times New Roman" panose="02020603050405020304" pitchFamily="18" charset="0"/>
              </a:rPr>
              <a:t>Adding Logos / Seals</a:t>
            </a: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kern="100" dirty="0">
                <a:effectLst/>
                <a:latin typeface="Calibri" panose="020F0502020204030204" pitchFamily="34" charset="0"/>
                <a:ea typeface="Calibri" panose="020F0502020204030204" pitchFamily="34" charset="0"/>
                <a:cs typeface="Times New Roman" panose="02020603050405020304" pitchFamily="18"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marL="0" marR="0">
              <a:lnSpc>
                <a:spcPct val="107000"/>
              </a:lnSpc>
              <a:spcBef>
                <a:spcPts val="0"/>
              </a:spcBef>
              <a:spcAft>
                <a:spcPts val="733"/>
              </a:spcAft>
            </a:pPr>
            <a:r>
              <a:rPr lang="en-US" sz="2567"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733"/>
              </a:spcAft>
            </a:pPr>
            <a:r>
              <a:rPr lang="en-US" sz="2567" b="1" kern="100" dirty="0">
                <a:effectLst/>
                <a:latin typeface="Calibri" panose="020F0502020204030204" pitchFamily="34" charset="0"/>
                <a:ea typeface="Calibri" panose="020F0502020204030204" pitchFamily="34" charset="0"/>
                <a:cs typeface="Times New Roman" panose="02020603050405020304" pitchFamily="18" charset="0"/>
              </a:rPr>
              <a:t>Photographs / Graphics</a:t>
            </a: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kern="100" dirty="0">
                <a:effectLst/>
                <a:latin typeface="Calibri" panose="020F0502020204030204" pitchFamily="34" charset="0"/>
                <a:ea typeface="Calibri" panose="020F0502020204030204" pitchFamily="34" charset="0"/>
                <a:cs typeface="Times New Roman" panose="02020603050405020304" pitchFamily="18"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disproportionally.</a:t>
            </a:r>
          </a:p>
          <a:p>
            <a:pPr marL="0" marR="0">
              <a:lnSpc>
                <a:spcPct val="107000"/>
              </a:lnSpc>
              <a:spcBef>
                <a:spcPts val="0"/>
              </a:spcBef>
              <a:spcAft>
                <a:spcPts val="733"/>
              </a:spcAft>
            </a:pPr>
            <a:endParaRPr lang="en-US" sz="2567"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b="1" kern="100" dirty="0">
                <a:effectLst/>
                <a:latin typeface="Calibri" panose="020F0502020204030204" pitchFamily="34" charset="0"/>
                <a:ea typeface="Calibri" panose="020F0502020204030204" pitchFamily="34" charset="0"/>
                <a:cs typeface="Times New Roman" panose="02020603050405020304" pitchFamily="18" charset="0"/>
              </a:rPr>
              <a:t>Image Quality Check</a:t>
            </a: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kern="100" dirty="0">
                <a:effectLst/>
                <a:latin typeface="Calibri" panose="020F0502020204030204" pitchFamily="34" charset="0"/>
                <a:ea typeface="Calibri" panose="020F0502020204030204" pitchFamily="34" charset="0"/>
                <a:cs typeface="Times New Roman" panose="02020603050405020304" pitchFamily="18" charset="0"/>
              </a:rPr>
              <a:t>Zoom in and look at your images at 100% magnification. If they look good they will print. </a:t>
            </a:r>
          </a:p>
          <a:p>
            <a:pPr marL="0" marR="0">
              <a:lnSpc>
                <a:spcPct val="107000"/>
              </a:lnSpc>
              <a:spcBef>
                <a:spcPts val="0"/>
              </a:spcBef>
              <a:spcAft>
                <a:spcPts val="733"/>
              </a:spcAft>
            </a:pPr>
            <a:endParaRPr lang="en-US" sz="2567"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AA3BCE70-06B9-C136-B699-154DF92C68CE}"/>
              </a:ext>
            </a:extLst>
          </p:cNvPr>
          <p:cNvPicPr>
            <a:picLocks noChangeAspect="1"/>
          </p:cNvPicPr>
          <p:nvPr userDrawn="1"/>
        </p:nvPicPr>
        <p:blipFill>
          <a:blip r:embed="rId9"/>
          <a:stretch>
            <a:fillRect/>
          </a:stretch>
        </p:blipFill>
        <p:spPr>
          <a:xfrm>
            <a:off x="-12009880" y="22061426"/>
            <a:ext cx="3922918" cy="3575980"/>
          </a:xfrm>
          <a:prstGeom prst="rect">
            <a:avLst/>
          </a:prstGeom>
        </p:spPr>
      </p:pic>
      <p:pic>
        <p:nvPicPr>
          <p:cNvPr id="13" name="Picture 12">
            <a:extLst>
              <a:ext uri="{FF2B5EF4-FFF2-40B4-BE49-F238E27FC236}">
                <a16:creationId xmlns:a16="http://schemas.microsoft.com/office/drawing/2014/main" id="{AFF053B9-DCA5-5892-87D2-22CA59A3F75C}"/>
              </a:ext>
            </a:extLst>
          </p:cNvPr>
          <p:cNvPicPr>
            <a:picLocks noChangeAspect="1"/>
          </p:cNvPicPr>
          <p:nvPr userDrawn="1"/>
        </p:nvPicPr>
        <p:blipFill>
          <a:blip r:embed="rId10"/>
          <a:stretch>
            <a:fillRect/>
          </a:stretch>
        </p:blipFill>
        <p:spPr>
          <a:xfrm>
            <a:off x="-7940840" y="21432011"/>
            <a:ext cx="7072147" cy="4205394"/>
          </a:xfrm>
          <a:prstGeom prst="rect">
            <a:avLst/>
          </a:prstGeom>
        </p:spPr>
      </p:pic>
      <p:pic>
        <p:nvPicPr>
          <p:cNvPr id="14" name="Picture 13">
            <a:extLst>
              <a:ext uri="{FF2B5EF4-FFF2-40B4-BE49-F238E27FC236}">
                <a16:creationId xmlns:a16="http://schemas.microsoft.com/office/drawing/2014/main" id="{5FDFBA7B-C750-6AEC-83F3-6B2B4AA2080B}"/>
              </a:ext>
            </a:extLst>
          </p:cNvPr>
          <p:cNvPicPr>
            <a:picLocks noChangeAspect="1"/>
          </p:cNvPicPr>
          <p:nvPr userDrawn="1"/>
        </p:nvPicPr>
        <p:blipFill>
          <a:blip r:embed="rId11"/>
          <a:stretch>
            <a:fillRect/>
          </a:stretch>
        </p:blipFill>
        <p:spPr>
          <a:xfrm>
            <a:off x="-12080933" y="28439074"/>
            <a:ext cx="11153156" cy="3572046"/>
          </a:xfrm>
          <a:prstGeom prst="rect">
            <a:avLst/>
          </a:prstGeom>
        </p:spPr>
      </p:pic>
      <p:sp>
        <p:nvSpPr>
          <p:cNvPr id="15" name="Rectangle 14">
            <a:extLst>
              <a:ext uri="{FF2B5EF4-FFF2-40B4-BE49-F238E27FC236}">
                <a16:creationId xmlns:a16="http://schemas.microsoft.com/office/drawing/2014/main" id="{8B9A5A71-6003-D189-5494-1E9C4A8C293C}"/>
              </a:ext>
            </a:extLst>
          </p:cNvPr>
          <p:cNvSpPr/>
          <p:nvPr userDrawn="1"/>
        </p:nvSpPr>
        <p:spPr>
          <a:xfrm>
            <a:off x="44429236" y="-27804"/>
            <a:ext cx="11823727" cy="329184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a:lnSpc>
                <a:spcPct val="107000"/>
              </a:lnSpc>
              <a:spcBef>
                <a:spcPts val="0"/>
              </a:spcBef>
              <a:spcAft>
                <a:spcPts val="733"/>
              </a:spcAft>
            </a:pPr>
            <a:r>
              <a:rPr lang="en-US" sz="2567" b="1" kern="100" dirty="0">
                <a:effectLst/>
                <a:latin typeface="Calibri" panose="020F0502020204030204" pitchFamily="34" charset="0"/>
                <a:ea typeface="Calibri" panose="020F0502020204030204" pitchFamily="34" charset="0"/>
                <a:cs typeface="Times New Roman" panose="02020603050405020304" pitchFamily="18" charset="0"/>
              </a:rPr>
              <a:t>How to add Text</a:t>
            </a:r>
          </a:p>
          <a:p>
            <a:pPr marL="0" marR="0">
              <a:lnSpc>
                <a:spcPct val="107000"/>
              </a:lnSpc>
              <a:spcBef>
                <a:spcPts val="0"/>
              </a:spcBef>
              <a:spcAft>
                <a:spcPts val="733"/>
              </a:spcAft>
            </a:pPr>
            <a:r>
              <a:rPr lang="en-US" sz="2567" b="0" kern="100" dirty="0">
                <a:effectLst/>
                <a:latin typeface="Calibri" panose="020F0502020204030204" pitchFamily="34" charset="0"/>
                <a:ea typeface="Calibri" panose="020F0502020204030204" pitchFamily="34" charset="0"/>
                <a:cs typeface="Times New Roman" panose="02020603050405020304" pitchFamily="18" charset="0"/>
              </a:rPr>
              <a:t>The template comes with a number of pre-formatted placeholders for headers and text blocks. You can add more blocks by copying and pasting the existing ones or by adding a text box from the HOME menu. </a:t>
            </a:r>
          </a:p>
          <a:p>
            <a:pPr marL="0" marR="0">
              <a:lnSpc>
                <a:spcPct val="107000"/>
              </a:lnSpc>
              <a:spcBef>
                <a:spcPts val="0"/>
              </a:spcBef>
              <a:spcAft>
                <a:spcPts val="733"/>
              </a:spcAft>
            </a:pPr>
            <a:endParaRPr lang="en-US" sz="2567" b="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b="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b="1" kern="100" dirty="0">
                <a:effectLst/>
                <a:latin typeface="Calibri" panose="020F0502020204030204" pitchFamily="34" charset="0"/>
                <a:ea typeface="Calibri" panose="020F0502020204030204" pitchFamily="34" charset="0"/>
                <a:cs typeface="Times New Roman" panose="02020603050405020304" pitchFamily="18" charset="0"/>
              </a:rPr>
              <a:t>Text size</a:t>
            </a: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kern="100" dirty="0">
                <a:effectLst/>
                <a:latin typeface="Calibri" panose="020F0502020204030204" pitchFamily="34" charset="0"/>
                <a:ea typeface="Calibri" panose="020F0502020204030204" pitchFamily="34" charset="0"/>
                <a:cs typeface="Times New Roman" panose="02020603050405020304" pitchFamily="18" charset="0"/>
              </a:rPr>
              <a:t>Adjust the size of your text based on how much content you must present. The default template text offers a good starting point. Follow the conference requirements. </a:t>
            </a:r>
          </a:p>
          <a:p>
            <a:pPr marL="0" marR="0">
              <a:lnSpc>
                <a:spcPct val="107000"/>
              </a:lnSpc>
              <a:spcBef>
                <a:spcPts val="0"/>
              </a:spcBef>
              <a:spcAft>
                <a:spcPts val="733"/>
              </a:spcAft>
            </a:pP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b="1" kern="100" dirty="0">
                <a:effectLst/>
                <a:latin typeface="Calibri" panose="020F0502020204030204" pitchFamily="34" charset="0"/>
                <a:ea typeface="Calibri" panose="020F0502020204030204" pitchFamily="34" charset="0"/>
                <a:cs typeface="Times New Roman" panose="02020603050405020304" pitchFamily="18" charset="0"/>
              </a:rPr>
              <a:t>How to add Tables</a:t>
            </a: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kern="100" dirty="0">
                <a:effectLst/>
                <a:latin typeface="Calibri" panose="020F0502020204030204" pitchFamily="34" charset="0"/>
                <a:ea typeface="Calibri" panose="020F0502020204030204" pitchFamily="34" charset="0"/>
                <a:cs typeface="Times New Roman" panose="02020603050405020304" pitchFamily="18" charset="0"/>
              </a:rPr>
              <a:t>To add a table from scratch go to the INSERT menu and </a:t>
            </a:r>
            <a:br>
              <a:rPr lang="en-US" sz="2567" kern="100" dirty="0">
                <a:effectLst/>
                <a:latin typeface="Calibri" panose="020F0502020204030204" pitchFamily="34" charset="0"/>
                <a:ea typeface="Calibri" panose="020F0502020204030204" pitchFamily="34" charset="0"/>
                <a:cs typeface="Times New Roman" panose="02020603050405020304" pitchFamily="18" charset="0"/>
              </a:rPr>
            </a:br>
            <a:r>
              <a:rPr lang="en-US" sz="2567" kern="100" dirty="0">
                <a:effectLst/>
                <a:latin typeface="Calibri" panose="020F0502020204030204" pitchFamily="34" charset="0"/>
                <a:ea typeface="Calibri" panose="020F0502020204030204" pitchFamily="34" charset="0"/>
                <a:cs typeface="Times New Roman" panose="02020603050405020304" pitchFamily="18" charset="0"/>
              </a:rPr>
              <a:t>click on TABLE. A drop-down box will help you select rows and columns. </a:t>
            </a:r>
          </a:p>
          <a:p>
            <a:pPr marL="0" marR="0">
              <a:lnSpc>
                <a:spcPct val="107000"/>
              </a:lnSpc>
              <a:spcBef>
                <a:spcPts val="0"/>
              </a:spcBef>
              <a:spcAft>
                <a:spcPts val="733"/>
              </a:spcAft>
            </a:pPr>
            <a:r>
              <a:rPr lang="en-US" sz="2567" kern="100" dirty="0">
                <a:effectLst/>
                <a:latin typeface="Calibri" panose="020F0502020204030204" pitchFamily="34" charset="0"/>
                <a:ea typeface="Calibri" panose="020F0502020204030204" pitchFamily="34" charset="0"/>
                <a:cs typeface="Times New Roman" panose="02020603050405020304" pitchFamily="18" charset="0"/>
              </a:rPr>
              <a:t>You can also copy and a paste a table from Word or another PowerPoint document. A pasted table may need to be re-formatted by RIGHT-CLICK &gt; FORMAT SHAPE, TEXT BOX, Margins.</a:t>
            </a:r>
          </a:p>
          <a:p>
            <a:pPr marL="0" marR="0">
              <a:lnSpc>
                <a:spcPct val="107000"/>
              </a:lnSpc>
              <a:spcBef>
                <a:spcPts val="0"/>
              </a:spcBef>
              <a:spcAft>
                <a:spcPts val="733"/>
              </a:spcAft>
            </a:pP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b="1" kern="100" dirty="0">
                <a:effectLst/>
                <a:latin typeface="Calibri" panose="020F0502020204030204" pitchFamily="34" charset="0"/>
                <a:ea typeface="Calibri" panose="020F0502020204030204" pitchFamily="34" charset="0"/>
                <a:cs typeface="Times New Roman" panose="02020603050405020304" pitchFamily="18" charset="0"/>
              </a:rPr>
              <a:t>Graphs / Charts</a:t>
            </a: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kern="100" dirty="0">
                <a:effectLst/>
                <a:latin typeface="Calibri" panose="020F0502020204030204" pitchFamily="34" charset="0"/>
                <a:ea typeface="Calibri" panose="020F0502020204030204" pitchFamily="34" charset="0"/>
                <a:cs typeface="Times New Roman" panose="02020603050405020304" pitchFamily="18" charset="0"/>
              </a:rPr>
              <a:t>You can simply copy and paste charts and graphs from Excel or Word. Some reformatting may be required depending on how the original document has been created.</a:t>
            </a:r>
          </a:p>
          <a:p>
            <a:pPr marL="0" marR="0">
              <a:lnSpc>
                <a:spcPct val="107000"/>
              </a:lnSpc>
              <a:spcBef>
                <a:spcPts val="0"/>
              </a:spcBef>
              <a:spcAft>
                <a:spcPts val="733"/>
              </a:spcAft>
            </a:pP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b="1" kern="100" dirty="0">
                <a:effectLst/>
                <a:latin typeface="Calibri" panose="020F0502020204030204" pitchFamily="34" charset="0"/>
                <a:ea typeface="Calibri" panose="020F0502020204030204" pitchFamily="34" charset="0"/>
                <a:cs typeface="Times New Roman" panose="02020603050405020304" pitchFamily="18" charset="0"/>
              </a:rPr>
              <a:t>How to remove the info bars</a:t>
            </a: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kern="100" dirty="0">
                <a:effectLst/>
                <a:latin typeface="Calibri" panose="020F0502020204030204" pitchFamily="34" charset="0"/>
                <a:ea typeface="Calibri" panose="020F0502020204030204" pitchFamily="34" charset="0"/>
                <a:cs typeface="Times New Roman" panose="02020603050405020304" pitchFamily="18"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a:lnSpc>
                <a:spcPct val="107000"/>
              </a:lnSpc>
              <a:spcBef>
                <a:spcPts val="0"/>
              </a:spcBef>
              <a:spcAft>
                <a:spcPts val="733"/>
              </a:spcAft>
            </a:pP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b="1" kern="100" dirty="0">
                <a:effectLst/>
                <a:latin typeface="Calibri" panose="020F0502020204030204" pitchFamily="34" charset="0"/>
                <a:ea typeface="Calibri" panose="020F0502020204030204" pitchFamily="34" charset="0"/>
                <a:cs typeface="Times New Roman" panose="02020603050405020304" pitchFamily="18" charset="0"/>
              </a:rPr>
              <a:t>Save your work</a:t>
            </a: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kern="100" dirty="0">
                <a:effectLst/>
                <a:latin typeface="Calibri" panose="020F0502020204030204" pitchFamily="34" charset="0"/>
                <a:ea typeface="Calibri" panose="020F0502020204030204" pitchFamily="34" charset="0"/>
                <a:cs typeface="Times New Roman" panose="02020603050405020304" pitchFamily="18" charset="0"/>
              </a:rPr>
              <a:t>Save your template as a PowerPoint document. For printing, save as PowerPoint or “Print-quality” PDF. </a:t>
            </a:r>
          </a:p>
          <a:p>
            <a:pPr marL="0" marR="0">
              <a:lnSpc>
                <a:spcPct val="107000"/>
              </a:lnSpc>
              <a:spcBef>
                <a:spcPts val="0"/>
              </a:spcBef>
              <a:spcAft>
                <a:spcPts val="733"/>
              </a:spcAft>
            </a:pPr>
            <a:r>
              <a:rPr lang="en-US" sz="2567" kern="100" dirty="0">
                <a:effectLst/>
                <a:latin typeface="Calibri" panose="020F0502020204030204" pitchFamily="34" charset="0"/>
                <a:ea typeface="Calibri" panose="020F0502020204030204" pitchFamily="34" charset="0"/>
                <a:cs typeface="Times New Roman" panose="02020603050405020304" pitchFamily="18" charset="0"/>
              </a:rPr>
              <a:t>TIP: There is a downloadable file with instructions for a PDF job options preset that you can download at TO.COME.com that will automatically save your poster with the correct TID Print Plant specifications. </a:t>
            </a:r>
          </a:p>
          <a:p>
            <a:pPr marL="0" marR="0">
              <a:lnSpc>
                <a:spcPct val="107000"/>
              </a:lnSpc>
              <a:spcBef>
                <a:spcPts val="0"/>
              </a:spcBef>
              <a:spcAft>
                <a:spcPts val="733"/>
              </a:spcAft>
            </a:pP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b="1" kern="100" dirty="0">
                <a:effectLst/>
                <a:latin typeface="Calibri" panose="020F0502020204030204" pitchFamily="34" charset="0"/>
                <a:ea typeface="Calibri" panose="020F0502020204030204" pitchFamily="34" charset="0"/>
                <a:cs typeface="Times New Roman" panose="02020603050405020304" pitchFamily="18" charset="0"/>
              </a:rPr>
              <a:t>Print your poster</a:t>
            </a: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kern="100" dirty="0">
                <a:effectLst/>
                <a:latin typeface="Calibri" panose="020F0502020204030204" pitchFamily="34" charset="0"/>
                <a:ea typeface="Calibri" panose="020F0502020204030204" pitchFamily="34" charset="0"/>
                <a:cs typeface="Times New Roman" panose="02020603050405020304" pitchFamily="18" charset="0"/>
              </a:rPr>
              <a:t>When you are ready to have your poster printed at TID, go online to https://tid.llnl.gov/print. and click on the “Printing &amp; Posters” button then “Order Printing Online”. Choose the poster type the best suits your needs and submit your order. You will receive a confirmation email letting your know your order was delivered. Please allow 3–5 business days for printing.</a:t>
            </a:r>
          </a:p>
          <a:p>
            <a:pPr marL="0" marR="0">
              <a:lnSpc>
                <a:spcPct val="107000"/>
              </a:lnSpc>
              <a:spcBef>
                <a:spcPts val="0"/>
              </a:spcBef>
              <a:spcAft>
                <a:spcPts val="733"/>
              </a:spcAft>
            </a:pPr>
            <a:r>
              <a:rPr lang="en-US" sz="2567" kern="100" dirty="0">
                <a:effectLst/>
                <a:latin typeface="Calibri" panose="020F0502020204030204" pitchFamily="34" charset="0"/>
                <a:ea typeface="Calibri" panose="020F0502020204030204" pitchFamily="34" charset="0"/>
                <a:cs typeface="Times New Roman" panose="02020603050405020304" pitchFamily="18" charset="0"/>
              </a:rPr>
              <a:t>NOTE: You will need a Project and Task to submit your order.</a:t>
            </a:r>
          </a:p>
        </p:txBody>
      </p:sp>
      <p:pic>
        <p:nvPicPr>
          <p:cNvPr id="16" name="Picture 15">
            <a:extLst>
              <a:ext uri="{FF2B5EF4-FFF2-40B4-BE49-F238E27FC236}">
                <a16:creationId xmlns:a16="http://schemas.microsoft.com/office/drawing/2014/main" id="{39FD3CF0-8537-7BD1-85C8-A364A6590869}"/>
              </a:ext>
            </a:extLst>
          </p:cNvPr>
          <p:cNvPicPr>
            <a:picLocks noChangeAspect="1"/>
          </p:cNvPicPr>
          <p:nvPr userDrawn="1"/>
        </p:nvPicPr>
        <p:blipFill>
          <a:blip r:embed="rId12"/>
          <a:stretch>
            <a:fillRect/>
          </a:stretch>
        </p:blipFill>
        <p:spPr>
          <a:xfrm>
            <a:off x="47875875" y="5300066"/>
            <a:ext cx="3454579" cy="1678868"/>
          </a:xfrm>
          <a:prstGeom prst="rect">
            <a:avLst/>
          </a:prstGeom>
        </p:spPr>
      </p:pic>
      <p:pic>
        <p:nvPicPr>
          <p:cNvPr id="17" name="Picture 16">
            <a:extLst>
              <a:ext uri="{FF2B5EF4-FFF2-40B4-BE49-F238E27FC236}">
                <a16:creationId xmlns:a16="http://schemas.microsoft.com/office/drawing/2014/main" id="{82DEA9BC-8AA0-69E4-7CF7-4508F6449397}"/>
              </a:ext>
            </a:extLst>
          </p:cNvPr>
          <p:cNvPicPr>
            <a:picLocks noChangeAspect="1"/>
          </p:cNvPicPr>
          <p:nvPr userDrawn="1"/>
        </p:nvPicPr>
        <p:blipFill>
          <a:blip r:embed="rId13"/>
          <a:stretch>
            <a:fillRect/>
          </a:stretch>
        </p:blipFill>
        <p:spPr>
          <a:xfrm>
            <a:off x="48392817" y="13455567"/>
            <a:ext cx="2420692" cy="1678867"/>
          </a:xfrm>
          <a:prstGeom prst="rect">
            <a:avLst/>
          </a:prstGeom>
        </p:spPr>
      </p:pic>
    </p:spTree>
    <p:extLst>
      <p:ext uri="{BB962C8B-B14F-4D97-AF65-F5344CB8AC3E}">
        <p14:creationId xmlns:p14="http://schemas.microsoft.com/office/powerpoint/2010/main" val="1123974415"/>
      </p:ext>
    </p:extLst>
  </p:cSld>
  <p:clrMap bg1="lt1" tx1="dk1" bg2="lt2" tx2="dk2" accent1="accent1" accent2="accent2" accent3="accent3" accent4="accent4" accent5="accent5" accent6="accent6" hlink="hlink" folHlink="folHlink"/>
  <p:sldLayoutIdLst>
    <p:sldLayoutId id="2147483755" r:id="rId1"/>
    <p:sldLayoutId id="2147483727" r:id="rId2"/>
    <p:sldLayoutId id="2147483768" r:id="rId3"/>
  </p:sldLayoutIdLst>
  <p:txStyles>
    <p:titleStyle>
      <a:lvl1pPr algn="l" defTabSz="745188" rtl="0" eaLnBrk="1" latinLnBrk="0" hangingPunct="1">
        <a:lnSpc>
          <a:spcPct val="90000"/>
        </a:lnSpc>
        <a:spcBef>
          <a:spcPct val="0"/>
        </a:spcBef>
        <a:buNone/>
        <a:defRPr sz="3585" kern="1200">
          <a:solidFill>
            <a:schemeClr val="tx1"/>
          </a:solidFill>
          <a:latin typeface="+mj-lt"/>
          <a:ea typeface="+mj-ea"/>
          <a:cs typeface="+mj-cs"/>
        </a:defRPr>
      </a:lvl1pPr>
    </p:titleStyle>
    <p:bodyStyle>
      <a:lvl1pPr marL="186297" indent="-186297" algn="l" defTabSz="745188" rtl="0" eaLnBrk="1" latinLnBrk="0" hangingPunct="1">
        <a:lnSpc>
          <a:spcPct val="90000"/>
        </a:lnSpc>
        <a:spcBef>
          <a:spcPts val="815"/>
        </a:spcBef>
        <a:buFont typeface="Arial" panose="020B0604020202020204" pitchFamily="34" charset="0"/>
        <a:buChar char="•"/>
        <a:defRPr sz="2282" kern="1200">
          <a:solidFill>
            <a:schemeClr val="tx1"/>
          </a:solidFill>
          <a:latin typeface="+mn-lt"/>
          <a:ea typeface="+mn-ea"/>
          <a:cs typeface="+mn-cs"/>
        </a:defRPr>
      </a:lvl1pPr>
      <a:lvl2pPr marL="558892" indent="-186297" algn="l" defTabSz="745188" rtl="0" eaLnBrk="1" latinLnBrk="0" hangingPunct="1">
        <a:lnSpc>
          <a:spcPct val="90000"/>
        </a:lnSpc>
        <a:spcBef>
          <a:spcPts val="407"/>
        </a:spcBef>
        <a:buFont typeface="Arial" panose="020B0604020202020204" pitchFamily="34" charset="0"/>
        <a:buChar char="•"/>
        <a:defRPr sz="1955" kern="1200">
          <a:solidFill>
            <a:schemeClr val="tx1"/>
          </a:solidFill>
          <a:latin typeface="+mn-lt"/>
          <a:ea typeface="+mn-ea"/>
          <a:cs typeface="+mn-cs"/>
        </a:defRPr>
      </a:lvl2pPr>
      <a:lvl3pPr marL="931485" indent="-186297" algn="l" defTabSz="745188" rtl="0" eaLnBrk="1" latinLnBrk="0" hangingPunct="1">
        <a:lnSpc>
          <a:spcPct val="90000"/>
        </a:lnSpc>
        <a:spcBef>
          <a:spcPts val="407"/>
        </a:spcBef>
        <a:buFont typeface="Arial" panose="020B0604020202020204" pitchFamily="34" charset="0"/>
        <a:buChar char="•"/>
        <a:defRPr sz="1630" kern="1200">
          <a:solidFill>
            <a:schemeClr val="tx1"/>
          </a:solidFill>
          <a:latin typeface="+mn-lt"/>
          <a:ea typeface="+mn-ea"/>
          <a:cs typeface="+mn-cs"/>
        </a:defRPr>
      </a:lvl3pPr>
      <a:lvl4pPr marL="1304079"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4pPr>
      <a:lvl5pPr marL="1676675"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5pPr>
      <a:lvl6pPr marL="2049268"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6pPr>
      <a:lvl7pPr marL="2421862"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7pPr>
      <a:lvl8pPr marL="2794456"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8pPr>
      <a:lvl9pPr marL="3167051"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9pPr>
    </p:bodyStyle>
    <p:otherStyle>
      <a:defPPr>
        <a:defRPr lang="en-US"/>
      </a:defPPr>
      <a:lvl1pPr marL="0" algn="l" defTabSz="745188" rtl="0" eaLnBrk="1" latinLnBrk="0" hangingPunct="1">
        <a:defRPr sz="1467" kern="1200">
          <a:solidFill>
            <a:schemeClr val="tx1"/>
          </a:solidFill>
          <a:latin typeface="+mn-lt"/>
          <a:ea typeface="+mn-ea"/>
          <a:cs typeface="+mn-cs"/>
        </a:defRPr>
      </a:lvl1pPr>
      <a:lvl2pPr marL="372594" algn="l" defTabSz="745188" rtl="0" eaLnBrk="1" latinLnBrk="0" hangingPunct="1">
        <a:defRPr sz="1467" kern="1200">
          <a:solidFill>
            <a:schemeClr val="tx1"/>
          </a:solidFill>
          <a:latin typeface="+mn-lt"/>
          <a:ea typeface="+mn-ea"/>
          <a:cs typeface="+mn-cs"/>
        </a:defRPr>
      </a:lvl2pPr>
      <a:lvl3pPr marL="745188" algn="l" defTabSz="745188" rtl="0" eaLnBrk="1" latinLnBrk="0" hangingPunct="1">
        <a:defRPr sz="1467" kern="1200">
          <a:solidFill>
            <a:schemeClr val="tx1"/>
          </a:solidFill>
          <a:latin typeface="+mn-lt"/>
          <a:ea typeface="+mn-ea"/>
          <a:cs typeface="+mn-cs"/>
        </a:defRPr>
      </a:lvl3pPr>
      <a:lvl4pPr marL="1117783" algn="l" defTabSz="745188" rtl="0" eaLnBrk="1" latinLnBrk="0" hangingPunct="1">
        <a:defRPr sz="1467" kern="1200">
          <a:solidFill>
            <a:schemeClr val="tx1"/>
          </a:solidFill>
          <a:latin typeface="+mn-lt"/>
          <a:ea typeface="+mn-ea"/>
          <a:cs typeface="+mn-cs"/>
        </a:defRPr>
      </a:lvl4pPr>
      <a:lvl5pPr marL="1490376" algn="l" defTabSz="745188" rtl="0" eaLnBrk="1" latinLnBrk="0" hangingPunct="1">
        <a:defRPr sz="1467" kern="1200">
          <a:solidFill>
            <a:schemeClr val="tx1"/>
          </a:solidFill>
          <a:latin typeface="+mn-lt"/>
          <a:ea typeface="+mn-ea"/>
          <a:cs typeface="+mn-cs"/>
        </a:defRPr>
      </a:lvl5pPr>
      <a:lvl6pPr marL="1862971" algn="l" defTabSz="745188" rtl="0" eaLnBrk="1" latinLnBrk="0" hangingPunct="1">
        <a:defRPr sz="1467" kern="1200">
          <a:solidFill>
            <a:schemeClr val="tx1"/>
          </a:solidFill>
          <a:latin typeface="+mn-lt"/>
          <a:ea typeface="+mn-ea"/>
          <a:cs typeface="+mn-cs"/>
        </a:defRPr>
      </a:lvl6pPr>
      <a:lvl7pPr marL="2235565" algn="l" defTabSz="745188" rtl="0" eaLnBrk="1" latinLnBrk="0" hangingPunct="1">
        <a:defRPr sz="1467" kern="1200">
          <a:solidFill>
            <a:schemeClr val="tx1"/>
          </a:solidFill>
          <a:latin typeface="+mn-lt"/>
          <a:ea typeface="+mn-ea"/>
          <a:cs typeface="+mn-cs"/>
        </a:defRPr>
      </a:lvl7pPr>
      <a:lvl8pPr marL="2608159" algn="l" defTabSz="745188" rtl="0" eaLnBrk="1" latinLnBrk="0" hangingPunct="1">
        <a:defRPr sz="1467" kern="1200">
          <a:solidFill>
            <a:schemeClr val="tx1"/>
          </a:solidFill>
          <a:latin typeface="+mn-lt"/>
          <a:ea typeface="+mn-ea"/>
          <a:cs typeface="+mn-cs"/>
        </a:defRPr>
      </a:lvl8pPr>
      <a:lvl9pPr marL="2980754" algn="l" defTabSz="745188" rtl="0" eaLnBrk="1" latinLnBrk="0" hangingPunct="1">
        <a:defRPr sz="1467"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descr="A blue sky with some clouds&#10;&#10;Description automatically generated with low confidence">
            <a:extLst>
              <a:ext uri="{FF2B5EF4-FFF2-40B4-BE49-F238E27FC236}">
                <a16:creationId xmlns:a16="http://schemas.microsoft.com/office/drawing/2014/main" id="{53477D5F-19E6-124E-F28D-327AD9303D9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3007233"/>
            <a:ext cx="43891199" cy="28749733"/>
          </a:xfrm>
          <a:prstGeom prst="rect">
            <a:avLst/>
          </a:prstGeom>
        </p:spPr>
      </p:pic>
      <p:sp>
        <p:nvSpPr>
          <p:cNvPr id="9" name="Rectangle 8">
            <a:extLst>
              <a:ext uri="{FF2B5EF4-FFF2-40B4-BE49-F238E27FC236}">
                <a16:creationId xmlns:a16="http://schemas.microsoft.com/office/drawing/2014/main" id="{09BD132F-12E8-39F5-0EFF-C419A91EFEE5}"/>
              </a:ext>
            </a:extLst>
          </p:cNvPr>
          <p:cNvSpPr/>
          <p:nvPr userDrawn="1"/>
        </p:nvSpPr>
        <p:spPr>
          <a:xfrm>
            <a:off x="-1" y="0"/>
            <a:ext cx="43891200" cy="300723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11"/>
          </a:p>
        </p:txBody>
      </p:sp>
      <p:pic>
        <p:nvPicPr>
          <p:cNvPr id="8" name="Picture 7" descr="A blue and white logo&#10;&#10;Description automatically generated with low confidence">
            <a:extLst>
              <a:ext uri="{FF2B5EF4-FFF2-40B4-BE49-F238E27FC236}">
                <a16:creationId xmlns:a16="http://schemas.microsoft.com/office/drawing/2014/main" id="{4CC3150F-1FF8-CAF1-F901-3264B1FA2BC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9229" y="142255"/>
            <a:ext cx="7249885" cy="2870954"/>
          </a:xfrm>
          <a:prstGeom prst="rect">
            <a:avLst/>
          </a:prstGeom>
        </p:spPr>
      </p:pic>
      <p:sp>
        <p:nvSpPr>
          <p:cNvPr id="2" name="Rectangle 1">
            <a:extLst>
              <a:ext uri="{FF2B5EF4-FFF2-40B4-BE49-F238E27FC236}">
                <a16:creationId xmlns:a16="http://schemas.microsoft.com/office/drawing/2014/main" id="{770464A1-48BA-BD6D-3CD8-5C6FDE65EA17}"/>
              </a:ext>
            </a:extLst>
          </p:cNvPr>
          <p:cNvSpPr/>
          <p:nvPr userDrawn="1"/>
        </p:nvSpPr>
        <p:spPr>
          <a:xfrm>
            <a:off x="0" y="31756965"/>
            <a:ext cx="43891200" cy="130369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11"/>
          </a:p>
        </p:txBody>
      </p:sp>
      <p:pic>
        <p:nvPicPr>
          <p:cNvPr id="4" name="Picture 3" descr="A black and white sign&#10;&#10;Description automatically generated with low confidence">
            <a:extLst>
              <a:ext uri="{FF2B5EF4-FFF2-40B4-BE49-F238E27FC236}">
                <a16:creationId xmlns:a16="http://schemas.microsoft.com/office/drawing/2014/main" id="{BD462EBE-1C4F-EF4E-14B2-031A7ED7F8F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28504" y="32012544"/>
            <a:ext cx="4090483" cy="792532"/>
          </a:xfrm>
          <a:prstGeom prst="rect">
            <a:avLst/>
          </a:prstGeom>
        </p:spPr>
      </p:pic>
      <p:sp>
        <p:nvSpPr>
          <p:cNvPr id="21" name="Rectangle 20">
            <a:extLst>
              <a:ext uri="{FF2B5EF4-FFF2-40B4-BE49-F238E27FC236}">
                <a16:creationId xmlns:a16="http://schemas.microsoft.com/office/drawing/2014/main" id="{35940131-D301-A5CE-53B6-07E3C1131804}"/>
              </a:ext>
            </a:extLst>
          </p:cNvPr>
          <p:cNvSpPr/>
          <p:nvPr userDrawn="1"/>
        </p:nvSpPr>
        <p:spPr>
          <a:xfrm>
            <a:off x="44369246" y="-27228"/>
            <a:ext cx="11823727" cy="329184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a:lnSpc>
                <a:spcPct val="107000"/>
              </a:lnSpc>
              <a:spcBef>
                <a:spcPts val="0"/>
              </a:spcBef>
              <a:spcAft>
                <a:spcPts val="733"/>
              </a:spcAft>
            </a:pPr>
            <a:r>
              <a:rPr lang="en-US" sz="2567" b="1" kern="100" dirty="0">
                <a:effectLst/>
                <a:latin typeface="Calibri" panose="020F0502020204030204" pitchFamily="34" charset="0"/>
                <a:ea typeface="Calibri" panose="020F0502020204030204" pitchFamily="34" charset="0"/>
                <a:cs typeface="Times New Roman" panose="02020603050405020304" pitchFamily="18" charset="0"/>
              </a:rPr>
              <a:t>How to add Text</a:t>
            </a:r>
          </a:p>
          <a:p>
            <a:pPr marL="0" marR="0">
              <a:lnSpc>
                <a:spcPct val="107000"/>
              </a:lnSpc>
              <a:spcBef>
                <a:spcPts val="0"/>
              </a:spcBef>
              <a:spcAft>
                <a:spcPts val="733"/>
              </a:spcAft>
            </a:pPr>
            <a:r>
              <a:rPr lang="en-US" sz="2567" b="0" kern="100" dirty="0">
                <a:effectLst/>
                <a:latin typeface="Calibri" panose="020F0502020204030204" pitchFamily="34" charset="0"/>
                <a:ea typeface="Calibri" panose="020F0502020204030204" pitchFamily="34" charset="0"/>
                <a:cs typeface="Times New Roman" panose="02020603050405020304" pitchFamily="18" charset="0"/>
              </a:rPr>
              <a:t>The template comes with a number of pre-formatted placeholders for headers and text blocks. You can add more blocks by copying and pasting the existing ones or by adding a text box from the HOME menu. </a:t>
            </a:r>
          </a:p>
          <a:p>
            <a:pPr marL="0" marR="0">
              <a:lnSpc>
                <a:spcPct val="107000"/>
              </a:lnSpc>
              <a:spcBef>
                <a:spcPts val="0"/>
              </a:spcBef>
              <a:spcAft>
                <a:spcPts val="733"/>
              </a:spcAft>
            </a:pPr>
            <a:endParaRPr lang="en-US" sz="2567" b="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b="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b="1" kern="100" dirty="0">
                <a:effectLst/>
                <a:latin typeface="Calibri" panose="020F0502020204030204" pitchFamily="34" charset="0"/>
                <a:ea typeface="Calibri" panose="020F0502020204030204" pitchFamily="34" charset="0"/>
                <a:cs typeface="Times New Roman" panose="02020603050405020304" pitchFamily="18" charset="0"/>
              </a:rPr>
              <a:t>Text size</a:t>
            </a: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kern="100" dirty="0">
                <a:effectLst/>
                <a:latin typeface="Calibri" panose="020F0502020204030204" pitchFamily="34" charset="0"/>
                <a:ea typeface="Calibri" panose="020F0502020204030204" pitchFamily="34" charset="0"/>
                <a:cs typeface="Times New Roman" panose="02020603050405020304" pitchFamily="18" charset="0"/>
              </a:rPr>
              <a:t>Adjust the size of your text based on how much content you must present. The default template text offers a good starting point. Follow the conference requirements. </a:t>
            </a:r>
          </a:p>
          <a:p>
            <a:pPr marL="0" marR="0">
              <a:lnSpc>
                <a:spcPct val="107000"/>
              </a:lnSpc>
              <a:spcBef>
                <a:spcPts val="0"/>
              </a:spcBef>
              <a:spcAft>
                <a:spcPts val="733"/>
              </a:spcAft>
            </a:pP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b="1" kern="100" dirty="0">
                <a:effectLst/>
                <a:latin typeface="Calibri" panose="020F0502020204030204" pitchFamily="34" charset="0"/>
                <a:ea typeface="Calibri" panose="020F0502020204030204" pitchFamily="34" charset="0"/>
                <a:cs typeface="Times New Roman" panose="02020603050405020304" pitchFamily="18" charset="0"/>
              </a:rPr>
              <a:t>How to add Tables</a:t>
            </a: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kern="100" dirty="0">
                <a:effectLst/>
                <a:latin typeface="Calibri" panose="020F0502020204030204" pitchFamily="34" charset="0"/>
                <a:ea typeface="Calibri" panose="020F0502020204030204" pitchFamily="34" charset="0"/>
                <a:cs typeface="Times New Roman" panose="02020603050405020304" pitchFamily="18" charset="0"/>
              </a:rPr>
              <a:t>To add a table from scratch go to the INSERT menu and </a:t>
            </a:r>
            <a:br>
              <a:rPr lang="en-US" sz="2567" kern="100" dirty="0">
                <a:effectLst/>
                <a:latin typeface="Calibri" panose="020F0502020204030204" pitchFamily="34" charset="0"/>
                <a:ea typeface="Calibri" panose="020F0502020204030204" pitchFamily="34" charset="0"/>
                <a:cs typeface="Times New Roman" panose="02020603050405020304" pitchFamily="18" charset="0"/>
              </a:rPr>
            </a:br>
            <a:r>
              <a:rPr lang="en-US" sz="2567" kern="100" dirty="0">
                <a:effectLst/>
                <a:latin typeface="Calibri" panose="020F0502020204030204" pitchFamily="34" charset="0"/>
                <a:ea typeface="Calibri" panose="020F0502020204030204" pitchFamily="34" charset="0"/>
                <a:cs typeface="Times New Roman" panose="02020603050405020304" pitchFamily="18" charset="0"/>
              </a:rPr>
              <a:t>click on TABLE. A drop-down box will help you select rows and columns. </a:t>
            </a:r>
          </a:p>
          <a:p>
            <a:pPr marL="0" marR="0">
              <a:lnSpc>
                <a:spcPct val="107000"/>
              </a:lnSpc>
              <a:spcBef>
                <a:spcPts val="0"/>
              </a:spcBef>
              <a:spcAft>
                <a:spcPts val="733"/>
              </a:spcAft>
            </a:pPr>
            <a:r>
              <a:rPr lang="en-US" sz="2567" kern="100" dirty="0">
                <a:effectLst/>
                <a:latin typeface="Calibri" panose="020F0502020204030204" pitchFamily="34" charset="0"/>
                <a:ea typeface="Calibri" panose="020F0502020204030204" pitchFamily="34" charset="0"/>
                <a:cs typeface="Times New Roman" panose="02020603050405020304" pitchFamily="18" charset="0"/>
              </a:rPr>
              <a:t>You can also copy and a paste a table from Word or another PowerPoint document. A pasted table may need to be re-formatted by RIGHT-CLICK &gt; FORMAT SHAPE, TEXT BOX, Margins.</a:t>
            </a:r>
          </a:p>
          <a:p>
            <a:pPr marL="0" marR="0">
              <a:lnSpc>
                <a:spcPct val="107000"/>
              </a:lnSpc>
              <a:spcBef>
                <a:spcPts val="0"/>
              </a:spcBef>
              <a:spcAft>
                <a:spcPts val="733"/>
              </a:spcAft>
            </a:pP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b="1" kern="100" dirty="0">
                <a:effectLst/>
                <a:latin typeface="Calibri" panose="020F0502020204030204" pitchFamily="34" charset="0"/>
                <a:ea typeface="Calibri" panose="020F0502020204030204" pitchFamily="34" charset="0"/>
                <a:cs typeface="Times New Roman" panose="02020603050405020304" pitchFamily="18" charset="0"/>
              </a:rPr>
              <a:t>Graphs / Charts</a:t>
            </a: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kern="100" dirty="0">
                <a:effectLst/>
                <a:latin typeface="Calibri" panose="020F0502020204030204" pitchFamily="34" charset="0"/>
                <a:ea typeface="Calibri" panose="020F0502020204030204" pitchFamily="34" charset="0"/>
                <a:cs typeface="Times New Roman" panose="02020603050405020304" pitchFamily="18" charset="0"/>
              </a:rPr>
              <a:t>You can simply copy and paste charts and graphs from Excel or Word. Some reformatting may be required depending on how the original document has been created.</a:t>
            </a:r>
          </a:p>
          <a:p>
            <a:pPr marL="0" marR="0">
              <a:lnSpc>
                <a:spcPct val="107000"/>
              </a:lnSpc>
              <a:spcBef>
                <a:spcPts val="0"/>
              </a:spcBef>
              <a:spcAft>
                <a:spcPts val="733"/>
              </a:spcAft>
            </a:pP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b="1" kern="100" dirty="0">
                <a:effectLst/>
                <a:latin typeface="Calibri" panose="020F0502020204030204" pitchFamily="34" charset="0"/>
                <a:ea typeface="Calibri" panose="020F0502020204030204" pitchFamily="34" charset="0"/>
                <a:cs typeface="Times New Roman" panose="02020603050405020304" pitchFamily="18" charset="0"/>
              </a:rPr>
              <a:t>How to remove the info bars</a:t>
            </a: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kern="100" dirty="0">
                <a:effectLst/>
                <a:latin typeface="Calibri" panose="020F0502020204030204" pitchFamily="34" charset="0"/>
                <a:ea typeface="Calibri" panose="020F0502020204030204" pitchFamily="34" charset="0"/>
                <a:cs typeface="Times New Roman" panose="02020603050405020304" pitchFamily="18"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a:lnSpc>
                <a:spcPct val="107000"/>
              </a:lnSpc>
              <a:spcBef>
                <a:spcPts val="0"/>
              </a:spcBef>
              <a:spcAft>
                <a:spcPts val="733"/>
              </a:spcAft>
            </a:pP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b="1" kern="100" dirty="0">
                <a:effectLst/>
                <a:latin typeface="Calibri" panose="020F0502020204030204" pitchFamily="34" charset="0"/>
                <a:ea typeface="Calibri" panose="020F0502020204030204" pitchFamily="34" charset="0"/>
                <a:cs typeface="Times New Roman" panose="02020603050405020304" pitchFamily="18" charset="0"/>
              </a:rPr>
              <a:t>Save your work</a:t>
            </a: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kern="100" dirty="0">
                <a:effectLst/>
                <a:latin typeface="Calibri" panose="020F0502020204030204" pitchFamily="34" charset="0"/>
                <a:ea typeface="Calibri" panose="020F0502020204030204" pitchFamily="34" charset="0"/>
                <a:cs typeface="Times New Roman" panose="02020603050405020304" pitchFamily="18" charset="0"/>
              </a:rPr>
              <a:t>Save your template as a PowerPoint document. For printing, save as PowerPoint or “Print-quality” PDF. </a:t>
            </a:r>
          </a:p>
          <a:p>
            <a:pPr marL="0" marR="0">
              <a:lnSpc>
                <a:spcPct val="107000"/>
              </a:lnSpc>
              <a:spcBef>
                <a:spcPts val="0"/>
              </a:spcBef>
              <a:spcAft>
                <a:spcPts val="733"/>
              </a:spcAft>
            </a:pPr>
            <a:r>
              <a:rPr lang="en-US" sz="2567" kern="100" dirty="0">
                <a:effectLst/>
                <a:latin typeface="Calibri" panose="020F0502020204030204" pitchFamily="34" charset="0"/>
                <a:ea typeface="Calibri" panose="020F0502020204030204" pitchFamily="34" charset="0"/>
                <a:cs typeface="Times New Roman" panose="02020603050405020304" pitchFamily="18" charset="0"/>
              </a:rPr>
              <a:t>TIP: There is a downloadable file with instructions for a PDF job options preset that you can download at TO.COME.com that will automatically save your poster with the correct TID Print Plant specifications. </a:t>
            </a:r>
          </a:p>
          <a:p>
            <a:pPr marL="0" marR="0">
              <a:lnSpc>
                <a:spcPct val="107000"/>
              </a:lnSpc>
              <a:spcBef>
                <a:spcPts val="0"/>
              </a:spcBef>
              <a:spcAft>
                <a:spcPts val="733"/>
              </a:spcAft>
            </a:pP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b="1" kern="100" dirty="0">
                <a:effectLst/>
                <a:latin typeface="Calibri" panose="020F0502020204030204" pitchFamily="34" charset="0"/>
                <a:ea typeface="Calibri" panose="020F0502020204030204" pitchFamily="34" charset="0"/>
                <a:cs typeface="Times New Roman" panose="02020603050405020304" pitchFamily="18" charset="0"/>
              </a:rPr>
              <a:t>Print your poster</a:t>
            </a: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kern="100" dirty="0">
                <a:effectLst/>
                <a:latin typeface="Calibri" panose="020F0502020204030204" pitchFamily="34" charset="0"/>
                <a:ea typeface="Calibri" panose="020F0502020204030204" pitchFamily="34" charset="0"/>
                <a:cs typeface="Times New Roman" panose="02020603050405020304" pitchFamily="18" charset="0"/>
              </a:rPr>
              <a:t>When you are ready to have your poster printed at TID, go online to https://tid.llnl.gov/print. and click on the “Printing &amp; Posters” button then “Order Printing Online”. Choose the poster type the best suits your needs and submit your order. You will receive a confirmation email letting your know your order was delivered. Please allow 3–5 business days for printing.</a:t>
            </a:r>
          </a:p>
          <a:p>
            <a:pPr marL="0" marR="0">
              <a:lnSpc>
                <a:spcPct val="107000"/>
              </a:lnSpc>
              <a:spcBef>
                <a:spcPts val="0"/>
              </a:spcBef>
              <a:spcAft>
                <a:spcPts val="733"/>
              </a:spcAft>
            </a:pPr>
            <a:r>
              <a:rPr lang="en-US" sz="2567" kern="100" dirty="0">
                <a:effectLst/>
                <a:latin typeface="Calibri" panose="020F0502020204030204" pitchFamily="34" charset="0"/>
                <a:ea typeface="Calibri" panose="020F0502020204030204" pitchFamily="34" charset="0"/>
                <a:cs typeface="Times New Roman" panose="02020603050405020304" pitchFamily="18" charset="0"/>
              </a:rPr>
              <a:t>NOTE: You will need a Project and Task to submit your order.</a:t>
            </a:r>
          </a:p>
        </p:txBody>
      </p:sp>
      <p:pic>
        <p:nvPicPr>
          <p:cNvPr id="22" name="Picture 21">
            <a:extLst>
              <a:ext uri="{FF2B5EF4-FFF2-40B4-BE49-F238E27FC236}">
                <a16:creationId xmlns:a16="http://schemas.microsoft.com/office/drawing/2014/main" id="{E03BF1F9-03B1-7901-68A7-B6388952053B}"/>
              </a:ext>
            </a:extLst>
          </p:cNvPr>
          <p:cNvPicPr>
            <a:picLocks noChangeAspect="1"/>
          </p:cNvPicPr>
          <p:nvPr userDrawn="1"/>
        </p:nvPicPr>
        <p:blipFill>
          <a:blip r:embed="rId7"/>
          <a:stretch>
            <a:fillRect/>
          </a:stretch>
        </p:blipFill>
        <p:spPr>
          <a:xfrm>
            <a:off x="47875875" y="5300066"/>
            <a:ext cx="3454579" cy="1678868"/>
          </a:xfrm>
          <a:prstGeom prst="rect">
            <a:avLst/>
          </a:prstGeom>
        </p:spPr>
      </p:pic>
      <p:pic>
        <p:nvPicPr>
          <p:cNvPr id="23" name="Picture 22">
            <a:extLst>
              <a:ext uri="{FF2B5EF4-FFF2-40B4-BE49-F238E27FC236}">
                <a16:creationId xmlns:a16="http://schemas.microsoft.com/office/drawing/2014/main" id="{B74C7B85-1D41-C5A5-C292-292AEFAB0586}"/>
              </a:ext>
            </a:extLst>
          </p:cNvPr>
          <p:cNvPicPr>
            <a:picLocks noChangeAspect="1"/>
          </p:cNvPicPr>
          <p:nvPr userDrawn="1"/>
        </p:nvPicPr>
        <p:blipFill>
          <a:blip r:embed="rId8"/>
          <a:stretch>
            <a:fillRect/>
          </a:stretch>
        </p:blipFill>
        <p:spPr>
          <a:xfrm>
            <a:off x="48392817" y="13455567"/>
            <a:ext cx="2420692" cy="1678867"/>
          </a:xfrm>
          <a:prstGeom prst="rect">
            <a:avLst/>
          </a:prstGeom>
        </p:spPr>
      </p:pic>
      <p:sp>
        <p:nvSpPr>
          <p:cNvPr id="27" name="Rectangle 26">
            <a:extLst>
              <a:ext uri="{FF2B5EF4-FFF2-40B4-BE49-F238E27FC236}">
                <a16:creationId xmlns:a16="http://schemas.microsoft.com/office/drawing/2014/main" id="{546EF137-BEC0-F06D-7B1E-06C788FDEA62}"/>
              </a:ext>
            </a:extLst>
          </p:cNvPr>
          <p:cNvSpPr/>
          <p:nvPr userDrawn="1"/>
        </p:nvSpPr>
        <p:spPr>
          <a:xfrm>
            <a:off x="-12475029" y="0"/>
            <a:ext cx="11823727" cy="329184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5421" dirty="0"/>
          </a:p>
        </p:txBody>
      </p:sp>
      <p:sp>
        <p:nvSpPr>
          <p:cNvPr id="28" name="TextBox 27">
            <a:extLst>
              <a:ext uri="{FF2B5EF4-FFF2-40B4-BE49-F238E27FC236}">
                <a16:creationId xmlns:a16="http://schemas.microsoft.com/office/drawing/2014/main" id="{124A8513-7917-7765-1E7A-33172B4209E1}"/>
              </a:ext>
            </a:extLst>
          </p:cNvPr>
          <p:cNvSpPr txBox="1"/>
          <p:nvPr userDrawn="1"/>
        </p:nvSpPr>
        <p:spPr>
          <a:xfrm>
            <a:off x="-12080931" y="1382471"/>
            <a:ext cx="11358359" cy="24413093"/>
          </a:xfrm>
          <a:prstGeom prst="rect">
            <a:avLst/>
          </a:prstGeom>
          <a:noFill/>
        </p:spPr>
        <p:txBody>
          <a:bodyPr wrap="square" rtlCol="0">
            <a:spAutoFit/>
          </a:bodyPr>
          <a:lstStyle/>
          <a:p>
            <a:pPr marL="0" marR="0">
              <a:lnSpc>
                <a:spcPct val="107000"/>
              </a:lnSpc>
              <a:spcBef>
                <a:spcPts val="0"/>
              </a:spcBef>
              <a:spcAft>
                <a:spcPts val="733"/>
              </a:spcAft>
            </a:pPr>
            <a:r>
              <a:rPr lang="en-US" sz="2567" b="1" kern="100" dirty="0">
                <a:effectLst/>
                <a:latin typeface="Calibri" panose="020F0502020204030204" pitchFamily="34" charset="0"/>
                <a:ea typeface="Calibri" panose="020F0502020204030204" pitchFamily="34" charset="0"/>
                <a:cs typeface="Calibri" panose="020F0502020204030204" pitchFamily="34" charset="0"/>
              </a:rPr>
              <a:t>This PowerPoint template produces a 36”x48” presentation poster. You can use it to create your research poster and save valuable time placing titles, subtitles, text, and graphics. </a:t>
            </a:r>
            <a:endParaRPr lang="en-US" sz="2567"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b="1" kern="100" dirty="0">
                <a:effectLst/>
                <a:latin typeface="Calibri" panose="020F0502020204030204" pitchFamily="34" charset="0"/>
                <a:ea typeface="Calibri" panose="020F0502020204030204" pitchFamily="34" charset="0"/>
                <a:cs typeface="Calibri" panose="020F0502020204030204" pitchFamily="34" charset="0"/>
              </a:rPr>
              <a:t> </a:t>
            </a:r>
            <a:endParaRPr lang="en-US" sz="2567"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b="1" kern="100" dirty="0">
                <a:effectLst/>
                <a:latin typeface="Calibri" panose="020F0502020204030204" pitchFamily="34" charset="0"/>
                <a:ea typeface="Calibri" panose="020F0502020204030204" pitchFamily="34" charset="0"/>
                <a:cs typeface="Calibri" panose="020F0502020204030204" pitchFamily="34" charset="0"/>
              </a:rPr>
              <a:t>Need design assistance? Call or message Melissa Snider at 3-2610 (snider12@llnl.gov) or Nick Thomas at 2-2319 (thomas260@llnl.gov).</a:t>
            </a:r>
            <a:endParaRPr lang="en-US" sz="2567"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b="1" u="sng" kern="100" dirty="0">
                <a:effectLst/>
                <a:latin typeface="Calibri" panose="020F0502020204030204" pitchFamily="34" charset="0"/>
                <a:ea typeface="Calibri" panose="020F0502020204030204" pitchFamily="34" charset="0"/>
                <a:cs typeface="Times New Roman" panose="02020603050405020304" pitchFamily="18" charset="0"/>
              </a:rPr>
              <a:t>QUICK START</a:t>
            </a:r>
            <a:endParaRPr lang="en-US" sz="2567" u="sng"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b="1" kern="100" dirty="0">
                <a:effectLst/>
                <a:latin typeface="Calibri" panose="020F0502020204030204" pitchFamily="34" charset="0"/>
                <a:ea typeface="Calibri" panose="020F0502020204030204" pitchFamily="34" charset="0"/>
                <a:cs typeface="Times New Roman" panose="02020603050405020304" pitchFamily="18" charset="0"/>
              </a:rPr>
              <a:t>To choose the column configuration you would like </a:t>
            </a:r>
            <a:r>
              <a:rPr lang="en-US" sz="2567" kern="100" dirty="0">
                <a:effectLst/>
                <a:latin typeface="Calibri" panose="020F0502020204030204" pitchFamily="34" charset="0"/>
                <a:ea typeface="Calibri" panose="020F0502020204030204" pitchFamily="34" charset="0"/>
                <a:cs typeface="Times New Roman" panose="02020603050405020304" pitchFamily="18" charset="0"/>
              </a:rPr>
              <a:t>Select LAYOUT to see the column options available for this template. The poster columns can also be customized on the Master. VIEW &gt; MASTER.</a:t>
            </a:r>
          </a:p>
          <a:p>
            <a:pPr marL="0" marR="0">
              <a:lnSpc>
                <a:spcPct val="107000"/>
              </a:lnSpc>
              <a:spcBef>
                <a:spcPts val="0"/>
              </a:spcBef>
              <a:spcAft>
                <a:spcPts val="733"/>
              </a:spcAft>
            </a:pPr>
            <a:r>
              <a:rPr lang="en-US" sz="2567" b="1" kern="100" dirty="0">
                <a:effectLst/>
                <a:latin typeface="Calibri" panose="020F0502020204030204" pitchFamily="34" charset="0"/>
                <a:ea typeface="Calibri" panose="020F0502020204030204" pitchFamily="34" charset="0"/>
                <a:cs typeface="Times New Roman" panose="02020603050405020304" pitchFamily="18" charset="0"/>
              </a:rPr>
              <a:t>Zoom in and out</a:t>
            </a: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kern="100" dirty="0">
                <a:effectLst/>
                <a:latin typeface="Calibri" panose="020F0502020204030204" pitchFamily="34" charset="0"/>
                <a:ea typeface="Calibri" panose="020F0502020204030204" pitchFamily="34" charset="0"/>
                <a:cs typeface="Times New Roman" panose="02020603050405020304" pitchFamily="18" charset="0"/>
              </a:rPr>
              <a:t>As you work on your poster zoom in and out to the level that is more comfortable to you. Go to VIEW &gt; ZOOM.</a:t>
            </a:r>
          </a:p>
          <a:p>
            <a:pPr marL="0" marR="0">
              <a:lnSpc>
                <a:spcPct val="107000"/>
              </a:lnSpc>
              <a:spcBef>
                <a:spcPts val="0"/>
              </a:spcBef>
              <a:spcAft>
                <a:spcPts val="733"/>
              </a:spcAft>
            </a:pPr>
            <a:r>
              <a:rPr lang="en-US" sz="2567" b="1" kern="100" dirty="0">
                <a:effectLst/>
                <a:latin typeface="Calibri" panose="020F0502020204030204" pitchFamily="34" charset="0"/>
                <a:ea typeface="Calibri" panose="020F0502020204030204" pitchFamily="34" charset="0"/>
                <a:cs typeface="Times New Roman" panose="02020603050405020304" pitchFamily="18" charset="0"/>
              </a:rPr>
              <a:t>Title, Authors, and Affiliations</a:t>
            </a: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kern="100" dirty="0">
                <a:effectLst/>
                <a:latin typeface="Calibri" panose="020F0502020204030204" pitchFamily="34" charset="0"/>
                <a:ea typeface="Calibri" panose="020F0502020204030204" pitchFamily="34" charset="0"/>
                <a:cs typeface="Times New Roman" panose="02020603050405020304" pitchFamily="18" charset="0"/>
              </a:rPr>
              <a:t>Start designing your poster by adding the title, the names of the authors, and the affiliated institutions. You can type or paste text into the provided boxes. The template will automatically adjust the size of your text to fit the title box. You can manually override this feature and change the size of your text. </a:t>
            </a:r>
          </a:p>
          <a:p>
            <a:pPr marL="0" marR="0">
              <a:lnSpc>
                <a:spcPct val="107000"/>
              </a:lnSpc>
              <a:spcBef>
                <a:spcPts val="0"/>
              </a:spcBef>
              <a:spcAft>
                <a:spcPts val="733"/>
              </a:spcAft>
            </a:pPr>
            <a:r>
              <a:rPr lang="en-US" sz="2567" b="1" kern="100" dirty="0">
                <a:effectLst/>
                <a:latin typeface="Calibri" panose="020F0502020204030204" pitchFamily="34" charset="0"/>
                <a:ea typeface="Calibri" panose="020F0502020204030204" pitchFamily="34" charset="0"/>
                <a:cs typeface="Times New Roman" panose="02020603050405020304" pitchFamily="18" charset="0"/>
              </a:rPr>
              <a:t>TIP: </a:t>
            </a:r>
            <a:r>
              <a:rPr lang="en-US" sz="2567" kern="100" dirty="0">
                <a:effectLst/>
                <a:latin typeface="Calibri" panose="020F0502020204030204" pitchFamily="34" charset="0"/>
                <a:ea typeface="Calibri" panose="020F0502020204030204" pitchFamily="34" charset="0"/>
                <a:cs typeface="Times New Roman" panose="02020603050405020304" pitchFamily="18" charset="0"/>
              </a:rPr>
              <a:t>The font size of your title should be bigger than your name(s) and institution name(s). We recommend 90 pt font in </a:t>
            </a:r>
            <a:r>
              <a:rPr lang="en-US" sz="2567" b="1" kern="100" dirty="0">
                <a:effectLst/>
                <a:latin typeface="Calibri" panose="020F0502020204030204" pitchFamily="34" charset="0"/>
                <a:ea typeface="Calibri" panose="020F0502020204030204" pitchFamily="34" charset="0"/>
                <a:cs typeface="Times New Roman" panose="02020603050405020304" pitchFamily="18" charset="0"/>
              </a:rPr>
              <a:t>bold </a:t>
            </a:r>
            <a:r>
              <a:rPr lang="en-US" sz="2567" kern="100" dirty="0">
                <a:effectLst/>
                <a:latin typeface="Calibri" panose="020F0502020204030204" pitchFamily="34" charset="0"/>
                <a:ea typeface="Calibri" panose="020F0502020204030204" pitchFamily="34" charset="0"/>
                <a:cs typeface="Times New Roman" panose="02020603050405020304" pitchFamily="18" charset="0"/>
              </a:rPr>
              <a:t>for title, 48 pt font for the authors and institutions.</a:t>
            </a:r>
          </a:p>
          <a:p>
            <a:pPr marL="0" marR="0">
              <a:lnSpc>
                <a:spcPct val="107000"/>
              </a:lnSpc>
              <a:spcBef>
                <a:spcPts val="0"/>
              </a:spcBef>
              <a:spcAft>
                <a:spcPts val="733"/>
              </a:spcAft>
            </a:pPr>
            <a:r>
              <a:rPr lang="en-US" sz="2567"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733"/>
              </a:spcAft>
            </a:pPr>
            <a:r>
              <a:rPr lang="en-US" sz="2567" b="1" kern="100" dirty="0">
                <a:effectLst/>
                <a:latin typeface="Calibri" panose="020F0502020204030204" pitchFamily="34" charset="0"/>
                <a:ea typeface="Calibri" panose="020F0502020204030204" pitchFamily="34" charset="0"/>
                <a:cs typeface="Times New Roman" panose="02020603050405020304" pitchFamily="18" charset="0"/>
              </a:rPr>
              <a:t>Adding Logos / Seals</a:t>
            </a: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kern="100" dirty="0">
                <a:effectLst/>
                <a:latin typeface="Calibri" panose="020F0502020204030204" pitchFamily="34" charset="0"/>
                <a:ea typeface="Calibri" panose="020F0502020204030204" pitchFamily="34" charset="0"/>
                <a:cs typeface="Times New Roman" panose="02020603050405020304" pitchFamily="18"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marL="0" marR="0">
              <a:lnSpc>
                <a:spcPct val="107000"/>
              </a:lnSpc>
              <a:spcBef>
                <a:spcPts val="0"/>
              </a:spcBef>
              <a:spcAft>
                <a:spcPts val="733"/>
              </a:spcAft>
            </a:pPr>
            <a:r>
              <a:rPr lang="en-US" sz="2567"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733"/>
              </a:spcAft>
            </a:pPr>
            <a:r>
              <a:rPr lang="en-US" sz="2567" b="1" kern="100" dirty="0">
                <a:effectLst/>
                <a:latin typeface="Calibri" panose="020F0502020204030204" pitchFamily="34" charset="0"/>
                <a:ea typeface="Calibri" panose="020F0502020204030204" pitchFamily="34" charset="0"/>
                <a:cs typeface="Times New Roman" panose="02020603050405020304" pitchFamily="18" charset="0"/>
              </a:rPr>
              <a:t>Photographs / Graphics</a:t>
            </a: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kern="100" dirty="0">
                <a:effectLst/>
                <a:latin typeface="Calibri" panose="020F0502020204030204" pitchFamily="34" charset="0"/>
                <a:ea typeface="Calibri" panose="020F0502020204030204" pitchFamily="34" charset="0"/>
                <a:cs typeface="Times New Roman" panose="02020603050405020304" pitchFamily="18"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disproportionally.</a:t>
            </a:r>
          </a:p>
          <a:p>
            <a:pPr marL="0" marR="0">
              <a:lnSpc>
                <a:spcPct val="107000"/>
              </a:lnSpc>
              <a:spcBef>
                <a:spcPts val="0"/>
              </a:spcBef>
              <a:spcAft>
                <a:spcPts val="733"/>
              </a:spcAft>
            </a:pPr>
            <a:endParaRPr lang="en-US" sz="2567"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b="1" kern="100" dirty="0">
                <a:effectLst/>
                <a:latin typeface="Calibri" panose="020F0502020204030204" pitchFamily="34" charset="0"/>
                <a:ea typeface="Calibri" panose="020F0502020204030204" pitchFamily="34" charset="0"/>
                <a:cs typeface="Times New Roman" panose="02020603050405020304" pitchFamily="18" charset="0"/>
              </a:rPr>
              <a:t>Image Quality Check</a:t>
            </a:r>
            <a:endParaRPr lang="en-US" sz="2567"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kern="100" dirty="0">
                <a:effectLst/>
                <a:latin typeface="Calibri" panose="020F0502020204030204" pitchFamily="34" charset="0"/>
                <a:ea typeface="Calibri" panose="020F0502020204030204" pitchFamily="34" charset="0"/>
                <a:cs typeface="Times New Roman" panose="02020603050405020304" pitchFamily="18" charset="0"/>
              </a:rPr>
              <a:t>Zoom in and look at your images at 100% magnification. If they look good they will print. </a:t>
            </a:r>
          </a:p>
          <a:p>
            <a:pPr marL="0" marR="0">
              <a:lnSpc>
                <a:spcPct val="107000"/>
              </a:lnSpc>
              <a:spcBef>
                <a:spcPts val="0"/>
              </a:spcBef>
              <a:spcAft>
                <a:spcPts val="733"/>
              </a:spcAft>
            </a:pPr>
            <a:endParaRPr lang="en-US" sz="2567"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9" name="Picture 28">
            <a:extLst>
              <a:ext uri="{FF2B5EF4-FFF2-40B4-BE49-F238E27FC236}">
                <a16:creationId xmlns:a16="http://schemas.microsoft.com/office/drawing/2014/main" id="{03B5B95C-0718-2CAD-CB2D-E999E7BD75E8}"/>
              </a:ext>
            </a:extLst>
          </p:cNvPr>
          <p:cNvPicPr>
            <a:picLocks noChangeAspect="1"/>
          </p:cNvPicPr>
          <p:nvPr userDrawn="1"/>
        </p:nvPicPr>
        <p:blipFill>
          <a:blip r:embed="rId9"/>
          <a:stretch>
            <a:fillRect/>
          </a:stretch>
        </p:blipFill>
        <p:spPr>
          <a:xfrm>
            <a:off x="-12009880" y="22061426"/>
            <a:ext cx="3922918" cy="3575980"/>
          </a:xfrm>
          <a:prstGeom prst="rect">
            <a:avLst/>
          </a:prstGeom>
        </p:spPr>
      </p:pic>
      <p:pic>
        <p:nvPicPr>
          <p:cNvPr id="30" name="Picture 29">
            <a:extLst>
              <a:ext uri="{FF2B5EF4-FFF2-40B4-BE49-F238E27FC236}">
                <a16:creationId xmlns:a16="http://schemas.microsoft.com/office/drawing/2014/main" id="{4BD2E211-3B10-03B7-BB7B-2C17938E2CF6}"/>
              </a:ext>
            </a:extLst>
          </p:cNvPr>
          <p:cNvPicPr>
            <a:picLocks noChangeAspect="1"/>
          </p:cNvPicPr>
          <p:nvPr userDrawn="1"/>
        </p:nvPicPr>
        <p:blipFill>
          <a:blip r:embed="rId10"/>
          <a:stretch>
            <a:fillRect/>
          </a:stretch>
        </p:blipFill>
        <p:spPr>
          <a:xfrm>
            <a:off x="-7940840" y="21432011"/>
            <a:ext cx="7072147" cy="4205394"/>
          </a:xfrm>
          <a:prstGeom prst="rect">
            <a:avLst/>
          </a:prstGeom>
        </p:spPr>
      </p:pic>
      <p:pic>
        <p:nvPicPr>
          <p:cNvPr id="31" name="Picture 30">
            <a:extLst>
              <a:ext uri="{FF2B5EF4-FFF2-40B4-BE49-F238E27FC236}">
                <a16:creationId xmlns:a16="http://schemas.microsoft.com/office/drawing/2014/main" id="{CDCB369F-4208-B2E1-9017-EB1E5D47D85F}"/>
              </a:ext>
            </a:extLst>
          </p:cNvPr>
          <p:cNvPicPr>
            <a:picLocks noChangeAspect="1"/>
          </p:cNvPicPr>
          <p:nvPr userDrawn="1"/>
        </p:nvPicPr>
        <p:blipFill>
          <a:blip r:embed="rId11"/>
          <a:stretch>
            <a:fillRect/>
          </a:stretch>
        </p:blipFill>
        <p:spPr>
          <a:xfrm>
            <a:off x="-12080933" y="28439074"/>
            <a:ext cx="11153156" cy="3572046"/>
          </a:xfrm>
          <a:prstGeom prst="rect">
            <a:avLst/>
          </a:prstGeom>
        </p:spPr>
      </p:pic>
    </p:spTree>
    <p:extLst>
      <p:ext uri="{BB962C8B-B14F-4D97-AF65-F5344CB8AC3E}">
        <p14:creationId xmlns:p14="http://schemas.microsoft.com/office/powerpoint/2010/main" val="2625037908"/>
      </p:ext>
    </p:extLst>
  </p:cSld>
  <p:clrMap bg1="lt1" tx1="dk1" bg2="lt2" tx2="dk2" accent1="accent1" accent2="accent2" accent3="accent3" accent4="accent4" accent5="accent5" accent6="accent6" hlink="hlink" folHlink="folHlink"/>
  <p:sldLayoutIdLst>
    <p:sldLayoutId id="2147483723" r:id="rId1"/>
    <p:sldLayoutId id="2147483728" r:id="rId2"/>
  </p:sldLayoutIdLst>
  <p:txStyles>
    <p:titleStyle>
      <a:lvl1pPr algn="l" defTabSz="745188" rtl="0" eaLnBrk="1" latinLnBrk="0" hangingPunct="1">
        <a:lnSpc>
          <a:spcPct val="90000"/>
        </a:lnSpc>
        <a:spcBef>
          <a:spcPct val="0"/>
        </a:spcBef>
        <a:buNone/>
        <a:defRPr sz="3585" kern="1200">
          <a:solidFill>
            <a:schemeClr val="tx1"/>
          </a:solidFill>
          <a:latin typeface="+mj-lt"/>
          <a:ea typeface="+mj-ea"/>
          <a:cs typeface="+mj-cs"/>
        </a:defRPr>
      </a:lvl1pPr>
    </p:titleStyle>
    <p:bodyStyle>
      <a:lvl1pPr marL="186297" indent="-186297" algn="l" defTabSz="745188" rtl="0" eaLnBrk="1" latinLnBrk="0" hangingPunct="1">
        <a:lnSpc>
          <a:spcPct val="90000"/>
        </a:lnSpc>
        <a:spcBef>
          <a:spcPts val="815"/>
        </a:spcBef>
        <a:buFont typeface="Arial" panose="020B0604020202020204" pitchFamily="34" charset="0"/>
        <a:buChar char="•"/>
        <a:defRPr sz="2282" kern="1200">
          <a:solidFill>
            <a:schemeClr val="tx1"/>
          </a:solidFill>
          <a:latin typeface="+mn-lt"/>
          <a:ea typeface="+mn-ea"/>
          <a:cs typeface="+mn-cs"/>
        </a:defRPr>
      </a:lvl1pPr>
      <a:lvl2pPr marL="558892" indent="-186297" algn="l" defTabSz="745188" rtl="0" eaLnBrk="1" latinLnBrk="0" hangingPunct="1">
        <a:lnSpc>
          <a:spcPct val="90000"/>
        </a:lnSpc>
        <a:spcBef>
          <a:spcPts val="407"/>
        </a:spcBef>
        <a:buFont typeface="Arial" panose="020B0604020202020204" pitchFamily="34" charset="0"/>
        <a:buChar char="•"/>
        <a:defRPr sz="1955" kern="1200">
          <a:solidFill>
            <a:schemeClr val="tx1"/>
          </a:solidFill>
          <a:latin typeface="+mn-lt"/>
          <a:ea typeface="+mn-ea"/>
          <a:cs typeface="+mn-cs"/>
        </a:defRPr>
      </a:lvl2pPr>
      <a:lvl3pPr marL="931485" indent="-186297" algn="l" defTabSz="745188" rtl="0" eaLnBrk="1" latinLnBrk="0" hangingPunct="1">
        <a:lnSpc>
          <a:spcPct val="90000"/>
        </a:lnSpc>
        <a:spcBef>
          <a:spcPts val="407"/>
        </a:spcBef>
        <a:buFont typeface="Arial" panose="020B0604020202020204" pitchFamily="34" charset="0"/>
        <a:buChar char="•"/>
        <a:defRPr sz="1630" kern="1200">
          <a:solidFill>
            <a:schemeClr val="tx1"/>
          </a:solidFill>
          <a:latin typeface="+mn-lt"/>
          <a:ea typeface="+mn-ea"/>
          <a:cs typeface="+mn-cs"/>
        </a:defRPr>
      </a:lvl3pPr>
      <a:lvl4pPr marL="1304079"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4pPr>
      <a:lvl5pPr marL="1676675"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5pPr>
      <a:lvl6pPr marL="2049268"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6pPr>
      <a:lvl7pPr marL="2421862"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7pPr>
      <a:lvl8pPr marL="2794456"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8pPr>
      <a:lvl9pPr marL="3167051"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9pPr>
    </p:bodyStyle>
    <p:otherStyle>
      <a:defPPr>
        <a:defRPr lang="en-US"/>
      </a:defPPr>
      <a:lvl1pPr marL="0" algn="l" defTabSz="745188" rtl="0" eaLnBrk="1" latinLnBrk="0" hangingPunct="1">
        <a:defRPr sz="1467" kern="1200">
          <a:solidFill>
            <a:schemeClr val="tx1"/>
          </a:solidFill>
          <a:latin typeface="+mn-lt"/>
          <a:ea typeface="+mn-ea"/>
          <a:cs typeface="+mn-cs"/>
        </a:defRPr>
      </a:lvl1pPr>
      <a:lvl2pPr marL="372594" algn="l" defTabSz="745188" rtl="0" eaLnBrk="1" latinLnBrk="0" hangingPunct="1">
        <a:defRPr sz="1467" kern="1200">
          <a:solidFill>
            <a:schemeClr val="tx1"/>
          </a:solidFill>
          <a:latin typeface="+mn-lt"/>
          <a:ea typeface="+mn-ea"/>
          <a:cs typeface="+mn-cs"/>
        </a:defRPr>
      </a:lvl2pPr>
      <a:lvl3pPr marL="745188" algn="l" defTabSz="745188" rtl="0" eaLnBrk="1" latinLnBrk="0" hangingPunct="1">
        <a:defRPr sz="1467" kern="1200">
          <a:solidFill>
            <a:schemeClr val="tx1"/>
          </a:solidFill>
          <a:latin typeface="+mn-lt"/>
          <a:ea typeface="+mn-ea"/>
          <a:cs typeface="+mn-cs"/>
        </a:defRPr>
      </a:lvl3pPr>
      <a:lvl4pPr marL="1117783" algn="l" defTabSz="745188" rtl="0" eaLnBrk="1" latinLnBrk="0" hangingPunct="1">
        <a:defRPr sz="1467" kern="1200">
          <a:solidFill>
            <a:schemeClr val="tx1"/>
          </a:solidFill>
          <a:latin typeface="+mn-lt"/>
          <a:ea typeface="+mn-ea"/>
          <a:cs typeface="+mn-cs"/>
        </a:defRPr>
      </a:lvl4pPr>
      <a:lvl5pPr marL="1490376" algn="l" defTabSz="745188" rtl="0" eaLnBrk="1" latinLnBrk="0" hangingPunct="1">
        <a:defRPr sz="1467" kern="1200">
          <a:solidFill>
            <a:schemeClr val="tx1"/>
          </a:solidFill>
          <a:latin typeface="+mn-lt"/>
          <a:ea typeface="+mn-ea"/>
          <a:cs typeface="+mn-cs"/>
        </a:defRPr>
      </a:lvl5pPr>
      <a:lvl6pPr marL="1862971" algn="l" defTabSz="745188" rtl="0" eaLnBrk="1" latinLnBrk="0" hangingPunct="1">
        <a:defRPr sz="1467" kern="1200">
          <a:solidFill>
            <a:schemeClr val="tx1"/>
          </a:solidFill>
          <a:latin typeface="+mn-lt"/>
          <a:ea typeface="+mn-ea"/>
          <a:cs typeface="+mn-cs"/>
        </a:defRPr>
      </a:lvl6pPr>
      <a:lvl7pPr marL="2235565" algn="l" defTabSz="745188" rtl="0" eaLnBrk="1" latinLnBrk="0" hangingPunct="1">
        <a:defRPr sz="1467" kern="1200">
          <a:solidFill>
            <a:schemeClr val="tx1"/>
          </a:solidFill>
          <a:latin typeface="+mn-lt"/>
          <a:ea typeface="+mn-ea"/>
          <a:cs typeface="+mn-cs"/>
        </a:defRPr>
      </a:lvl7pPr>
      <a:lvl8pPr marL="2608159" algn="l" defTabSz="745188" rtl="0" eaLnBrk="1" latinLnBrk="0" hangingPunct="1">
        <a:defRPr sz="1467" kern="1200">
          <a:solidFill>
            <a:schemeClr val="tx1"/>
          </a:solidFill>
          <a:latin typeface="+mn-lt"/>
          <a:ea typeface="+mn-ea"/>
          <a:cs typeface="+mn-cs"/>
        </a:defRPr>
      </a:lvl8pPr>
      <a:lvl9pPr marL="2980754" algn="l" defTabSz="745188" rtl="0" eaLnBrk="1" latinLnBrk="0" hangingPunct="1">
        <a:defRPr sz="14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18" Type="http://schemas.openxmlformats.org/officeDocument/2006/relationships/image" Target="../media/image26.png"/><Relationship Id="rId26" Type="http://schemas.openxmlformats.org/officeDocument/2006/relationships/image" Target="../media/image34.svg"/><Relationship Id="rId3" Type="http://schemas.openxmlformats.org/officeDocument/2006/relationships/hyperlink" Target="mailto:wong153@llnl.gov" TargetMode="External"/><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svg"/><Relationship Id="rId25" Type="http://schemas.openxmlformats.org/officeDocument/2006/relationships/image" Target="../media/image33.png"/><Relationship Id="rId2" Type="http://schemas.openxmlformats.org/officeDocument/2006/relationships/notesSlide" Target="../notesSlides/notesSlide1.xml"/><Relationship Id="rId16" Type="http://schemas.openxmlformats.org/officeDocument/2006/relationships/image" Target="../media/image24.png"/><Relationship Id="rId20" Type="http://schemas.openxmlformats.org/officeDocument/2006/relationships/image" Target="../media/image28.svg"/><Relationship Id="rId29"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9.svg"/><Relationship Id="rId24" Type="http://schemas.openxmlformats.org/officeDocument/2006/relationships/image" Target="../media/image32.svg"/><Relationship Id="rId32" Type="http://schemas.openxmlformats.org/officeDocument/2006/relationships/image" Target="../media/image40.png"/><Relationship Id="rId5" Type="http://schemas.openxmlformats.org/officeDocument/2006/relationships/image" Target="../media/image13.png"/><Relationship Id="rId15" Type="http://schemas.openxmlformats.org/officeDocument/2006/relationships/image" Target="../media/image23.svg"/><Relationship Id="rId23" Type="http://schemas.openxmlformats.org/officeDocument/2006/relationships/image" Target="../media/image31.png"/><Relationship Id="rId28" Type="http://schemas.openxmlformats.org/officeDocument/2006/relationships/image" Target="../media/image36.svg"/><Relationship Id="rId10" Type="http://schemas.openxmlformats.org/officeDocument/2006/relationships/image" Target="../media/image18.png"/><Relationship Id="rId19" Type="http://schemas.openxmlformats.org/officeDocument/2006/relationships/image" Target="../media/image27.png"/><Relationship Id="rId31" Type="http://schemas.openxmlformats.org/officeDocument/2006/relationships/image" Target="../media/image39.png"/><Relationship Id="rId4" Type="http://schemas.openxmlformats.org/officeDocument/2006/relationships/image" Target="../media/image12.png"/><Relationship Id="rId9" Type="http://schemas.openxmlformats.org/officeDocument/2006/relationships/image" Target="../media/image17.jpg"/><Relationship Id="rId14" Type="http://schemas.openxmlformats.org/officeDocument/2006/relationships/image" Target="../media/image22.png"/><Relationship Id="rId22" Type="http://schemas.openxmlformats.org/officeDocument/2006/relationships/image" Target="../media/image30.svg"/><Relationship Id="rId27" Type="http://schemas.openxmlformats.org/officeDocument/2006/relationships/image" Target="../media/image35.png"/><Relationship Id="rId30"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C4DD2-76D0-2C7D-F0E0-6BDDEA2FB591}"/>
            </a:ext>
          </a:extLst>
        </p:cNvPr>
        <p:cNvGrpSpPr/>
        <p:nvPr/>
      </p:nvGrpSpPr>
      <p:grpSpPr>
        <a:xfrm>
          <a:off x="0" y="0"/>
          <a:ext cx="0" cy="0"/>
          <a:chOff x="0" y="0"/>
          <a:chExt cx="0" cy="0"/>
        </a:xfrm>
      </p:grpSpPr>
      <p:sp>
        <p:nvSpPr>
          <p:cNvPr id="22" name="Subtitle 2">
            <a:extLst>
              <a:ext uri="{FF2B5EF4-FFF2-40B4-BE49-F238E27FC236}">
                <a16:creationId xmlns:a16="http://schemas.microsoft.com/office/drawing/2014/main" id="{E7A72B4F-E140-FAD2-1810-DBB85802DE9B}"/>
              </a:ext>
            </a:extLst>
          </p:cNvPr>
          <p:cNvSpPr txBox="1">
            <a:spLocks/>
          </p:cNvSpPr>
          <p:nvPr/>
        </p:nvSpPr>
        <p:spPr>
          <a:xfrm>
            <a:off x="1900464" y="3818315"/>
            <a:ext cx="40233598" cy="1049035"/>
          </a:xfrm>
          <a:prstGeom prst="rect">
            <a:avLst/>
          </a:prstGeom>
        </p:spPr>
        <p:txBody>
          <a:bodyPr>
            <a:normAutofit/>
          </a:bodyPr>
          <a:lstStyle>
            <a:lvl1pPr marL="228626" indent="-228626" algn="l" defTabSz="91450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79" indent="-228626" algn="l" defTabSz="91450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131" indent="-228626" algn="l" defTabSz="91450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83" indent="-228626" algn="l" defTabSz="91450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636" indent="-228626" algn="l" defTabSz="91450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88" indent="-228626" algn="l" defTabSz="91450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140" indent="-228626" algn="l" defTabSz="91450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392" indent="-228626" algn="l" defTabSz="91450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645" indent="-228626" algn="l" defTabSz="91450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600" b="1" dirty="0"/>
              <a:t>Carine Wong, Phil </a:t>
            </a:r>
            <a:r>
              <a:rPr lang="en-US" sz="5600" b="1" dirty="0" err="1"/>
              <a:t>Torretto</a:t>
            </a:r>
            <a:r>
              <a:rPr lang="en-US" sz="5600" b="1" dirty="0"/>
              <a:t> </a:t>
            </a:r>
          </a:p>
        </p:txBody>
      </p:sp>
      <p:sp>
        <p:nvSpPr>
          <p:cNvPr id="23" name="TextBox 22">
            <a:extLst>
              <a:ext uri="{FF2B5EF4-FFF2-40B4-BE49-F238E27FC236}">
                <a16:creationId xmlns:a16="http://schemas.microsoft.com/office/drawing/2014/main" id="{CED312CE-43FA-C562-8207-9B922ED12192}"/>
              </a:ext>
            </a:extLst>
          </p:cNvPr>
          <p:cNvSpPr txBox="1"/>
          <p:nvPr/>
        </p:nvSpPr>
        <p:spPr>
          <a:xfrm>
            <a:off x="1973061" y="4749911"/>
            <a:ext cx="40233600" cy="894219"/>
          </a:xfrm>
          <a:prstGeom prst="rect">
            <a:avLst/>
          </a:prstGeom>
          <a:noFill/>
        </p:spPr>
        <p:txBody>
          <a:bodyPr wrap="square" rtlCol="0">
            <a:spAutoFit/>
          </a:bodyPr>
          <a:lstStyle/>
          <a:p>
            <a:pPr algn="ctr"/>
            <a:r>
              <a:rPr lang="en-US" sz="4800" dirty="0"/>
              <a:t>NNSA-MSIIP, University of California – Davis, LLNL - Radiological Measurements Laboratory | </a:t>
            </a:r>
            <a:r>
              <a:rPr lang="en-US" sz="4800" dirty="0">
                <a:hlinkClick r:id="rId3"/>
              </a:rPr>
              <a:t>wong153@llnl.gov</a:t>
            </a:r>
            <a:r>
              <a:rPr lang="en-US" sz="5211" dirty="0"/>
              <a:t> </a:t>
            </a:r>
            <a:endParaRPr lang="en-US" sz="4800" dirty="0"/>
          </a:p>
        </p:txBody>
      </p:sp>
      <p:sp>
        <p:nvSpPr>
          <p:cNvPr id="24" name="Rectangle 23">
            <a:extLst>
              <a:ext uri="{FF2B5EF4-FFF2-40B4-BE49-F238E27FC236}">
                <a16:creationId xmlns:a16="http://schemas.microsoft.com/office/drawing/2014/main" id="{5AECE341-AF2A-2B4E-A9A4-00FF81D13333}"/>
              </a:ext>
            </a:extLst>
          </p:cNvPr>
          <p:cNvSpPr/>
          <p:nvPr/>
        </p:nvSpPr>
        <p:spPr>
          <a:xfrm>
            <a:off x="1152149" y="6036260"/>
            <a:ext cx="7523953" cy="1095813"/>
          </a:xfrm>
          <a:prstGeom prst="rect">
            <a:avLst/>
          </a:prstGeom>
          <a:solidFill>
            <a:srgbClr val="0017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11"/>
          </a:p>
        </p:txBody>
      </p:sp>
      <p:sp>
        <p:nvSpPr>
          <p:cNvPr id="27" name="Rectangle 26">
            <a:extLst>
              <a:ext uri="{FF2B5EF4-FFF2-40B4-BE49-F238E27FC236}">
                <a16:creationId xmlns:a16="http://schemas.microsoft.com/office/drawing/2014/main" id="{84176343-1DF1-6D7D-1BFC-0DAEADCF19ED}"/>
              </a:ext>
            </a:extLst>
          </p:cNvPr>
          <p:cNvSpPr/>
          <p:nvPr/>
        </p:nvSpPr>
        <p:spPr>
          <a:xfrm>
            <a:off x="9114972" y="6028136"/>
            <a:ext cx="22758400" cy="1095812"/>
          </a:xfrm>
          <a:prstGeom prst="rect">
            <a:avLst/>
          </a:prstGeom>
          <a:solidFill>
            <a:srgbClr val="0017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11"/>
          </a:p>
        </p:txBody>
      </p:sp>
      <p:sp>
        <p:nvSpPr>
          <p:cNvPr id="32" name="TextBox 31">
            <a:extLst>
              <a:ext uri="{FF2B5EF4-FFF2-40B4-BE49-F238E27FC236}">
                <a16:creationId xmlns:a16="http://schemas.microsoft.com/office/drawing/2014/main" id="{246AD993-7F6B-C6AE-730F-4F2779332DBC}"/>
              </a:ext>
            </a:extLst>
          </p:cNvPr>
          <p:cNvSpPr txBox="1"/>
          <p:nvPr/>
        </p:nvSpPr>
        <p:spPr>
          <a:xfrm>
            <a:off x="9223020" y="6103077"/>
            <a:ext cx="22549625" cy="934313"/>
          </a:xfrm>
          <a:prstGeom prst="rect">
            <a:avLst/>
          </a:prstGeom>
          <a:noFill/>
        </p:spPr>
        <p:txBody>
          <a:bodyPr wrap="square" rtlCol="0">
            <a:spAutoFit/>
          </a:bodyPr>
          <a:lstStyle/>
          <a:p>
            <a:pPr algn="ctr"/>
            <a:r>
              <a:rPr lang="en-US" sz="5400" b="1" dirty="0">
                <a:solidFill>
                  <a:schemeClr val="bg1"/>
                </a:solidFill>
              </a:rPr>
              <a:t>Methods</a:t>
            </a:r>
          </a:p>
        </p:txBody>
      </p:sp>
      <p:sp>
        <p:nvSpPr>
          <p:cNvPr id="36" name="Text Placeholder 3">
            <a:extLst>
              <a:ext uri="{FF2B5EF4-FFF2-40B4-BE49-F238E27FC236}">
                <a16:creationId xmlns:a16="http://schemas.microsoft.com/office/drawing/2014/main" id="{71B7148C-0A4F-E139-C801-BAB0C2B8143D}"/>
              </a:ext>
            </a:extLst>
          </p:cNvPr>
          <p:cNvSpPr txBox="1">
            <a:spLocks/>
          </p:cNvSpPr>
          <p:nvPr/>
        </p:nvSpPr>
        <p:spPr>
          <a:xfrm>
            <a:off x="1152150" y="7137272"/>
            <a:ext cx="7474474" cy="15327251"/>
          </a:xfrm>
          <a:prstGeom prst="rect">
            <a:avLst/>
          </a:prstGeom>
        </p:spPr>
        <p:txBody>
          <a:bodyPr wrap="square" lIns="228589" tIns="228589" rIns="228589" bIns="228589">
            <a:spAutoFit/>
          </a:bodyPr>
          <a:lstStyle>
            <a:lvl1pPr marL="0" indent="0" algn="l" defTabSz="745188" rtl="0" eaLnBrk="1" latinLnBrk="0" hangingPunct="1">
              <a:lnSpc>
                <a:spcPct val="90000"/>
              </a:lnSpc>
              <a:spcBef>
                <a:spcPts val="815"/>
              </a:spcBef>
              <a:buFont typeface="Arial" panose="020B0604020202020204" pitchFamily="34" charset="0"/>
              <a:buNone/>
              <a:defRPr sz="1810" kern="1200">
                <a:solidFill>
                  <a:schemeClr val="tx1"/>
                </a:solidFill>
                <a:latin typeface="+mn-lt"/>
                <a:ea typeface="+mn-ea"/>
                <a:cs typeface="Times New Roman" pitchFamily="18" charset="0"/>
              </a:defRPr>
            </a:lvl1pPr>
            <a:lvl2pPr marL="1076220" indent="-413930" algn="l" defTabSz="745188" rtl="0" eaLnBrk="1" latinLnBrk="0" hangingPunct="1">
              <a:lnSpc>
                <a:spcPct val="90000"/>
              </a:lnSpc>
              <a:spcBef>
                <a:spcPts val="407"/>
              </a:spcBef>
              <a:buFont typeface="Arial" panose="020B0604020202020204" pitchFamily="34" charset="0"/>
              <a:buChar char="•"/>
              <a:defRPr sz="1810" kern="1200">
                <a:solidFill>
                  <a:schemeClr val="tx1"/>
                </a:solidFill>
                <a:latin typeface="Trebuchet MS" pitchFamily="34" charset="0"/>
                <a:ea typeface="+mn-ea"/>
                <a:cs typeface="+mn-cs"/>
              </a:defRPr>
            </a:lvl2pPr>
            <a:lvl3pPr marL="1490150" indent="-413930" algn="l" defTabSz="745188" rtl="0" eaLnBrk="1" latinLnBrk="0" hangingPunct="1">
              <a:lnSpc>
                <a:spcPct val="90000"/>
              </a:lnSpc>
              <a:spcBef>
                <a:spcPts val="407"/>
              </a:spcBef>
              <a:buFont typeface="Arial" panose="020B0604020202020204" pitchFamily="34" charset="0"/>
              <a:buChar char="•"/>
              <a:defRPr sz="1810" kern="1200">
                <a:solidFill>
                  <a:schemeClr val="tx1"/>
                </a:solidFill>
                <a:latin typeface="Trebuchet MS" pitchFamily="34" charset="0"/>
                <a:ea typeface="+mn-ea"/>
                <a:cs typeface="+mn-cs"/>
              </a:defRPr>
            </a:lvl3pPr>
            <a:lvl4pPr marL="1945475" indent="-455324" algn="l" defTabSz="745188" rtl="0" eaLnBrk="1" latinLnBrk="0" hangingPunct="1">
              <a:lnSpc>
                <a:spcPct val="90000"/>
              </a:lnSpc>
              <a:spcBef>
                <a:spcPts val="407"/>
              </a:spcBef>
              <a:buFont typeface="Arial" panose="020B0604020202020204" pitchFamily="34" charset="0"/>
              <a:buChar char="•"/>
              <a:defRPr sz="1810" kern="1200">
                <a:solidFill>
                  <a:schemeClr val="tx1"/>
                </a:solidFill>
                <a:latin typeface="Trebuchet MS" pitchFamily="34" charset="0"/>
                <a:ea typeface="+mn-ea"/>
                <a:cs typeface="+mn-cs"/>
              </a:defRPr>
            </a:lvl4pPr>
            <a:lvl5pPr marL="2276618" indent="-331145" algn="l" defTabSz="745188" rtl="0" eaLnBrk="1" latinLnBrk="0" hangingPunct="1">
              <a:lnSpc>
                <a:spcPct val="90000"/>
              </a:lnSpc>
              <a:spcBef>
                <a:spcPts val="407"/>
              </a:spcBef>
              <a:buFont typeface="Arial" panose="020B0604020202020204" pitchFamily="34" charset="0"/>
              <a:buChar char="•"/>
              <a:defRPr sz="1810" kern="1200">
                <a:solidFill>
                  <a:schemeClr val="tx1"/>
                </a:solidFill>
                <a:latin typeface="Trebuchet MS" pitchFamily="34" charset="0"/>
                <a:ea typeface="+mn-ea"/>
                <a:cs typeface="+mn-cs"/>
              </a:defRPr>
            </a:lvl5pPr>
            <a:lvl6pPr marL="2049268"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6pPr>
            <a:lvl7pPr marL="2421862"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7pPr>
            <a:lvl8pPr marL="2794456"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8pPr>
            <a:lvl9pPr marL="3167051"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9pPr>
          </a:lstStyle>
          <a:p>
            <a:pPr marL="685800" indent="-685800">
              <a:buFont typeface="Arial" panose="020B0604020202020204" pitchFamily="34" charset="0"/>
              <a:buChar char="•"/>
            </a:pPr>
            <a:r>
              <a:rPr lang="en-US" sz="4000" dirty="0"/>
              <a:t>In support of employee safety, Radiological Measurements Laboratory measures the presence of radioactivity around LLNL’s facilities</a:t>
            </a:r>
          </a:p>
          <a:p>
            <a:pPr marL="685800" indent="-685800">
              <a:buFont typeface="Arial" panose="020B0604020202020204" pitchFamily="34" charset="0"/>
              <a:buChar char="•"/>
            </a:pPr>
            <a:r>
              <a:rPr lang="en-US" sz="4000" dirty="0"/>
              <a:t>RML Gross Alpha Beta (GAB) and Liquid Scintillation (LSC) Counters measure radioactivity from air filters and swipes</a:t>
            </a:r>
          </a:p>
          <a:p>
            <a:pPr marL="685800" indent="-685800">
              <a:buFont typeface="Arial" panose="020B0604020202020204" pitchFamily="34" charset="0"/>
              <a:buChar char="•"/>
            </a:pPr>
            <a:r>
              <a:rPr lang="en-US" sz="4000" dirty="0"/>
              <a:t>Measurements are validated by Quality Control (QC) Sample readings and exported to plain text files</a:t>
            </a:r>
          </a:p>
          <a:p>
            <a:pPr marL="1762020" lvl="1" indent="-685800"/>
            <a:r>
              <a:rPr lang="en-US" sz="4000" dirty="0">
                <a:latin typeface="+mn-lt"/>
              </a:rPr>
              <a:t>In this format, data cannot be visualized over time</a:t>
            </a:r>
            <a:endParaRPr lang="en-US" sz="4000" dirty="0"/>
          </a:p>
          <a:p>
            <a:pPr marL="685800" indent="-685800">
              <a:buFont typeface="Arial" panose="020B0604020202020204" pitchFamily="34" charset="0"/>
              <a:buChar char="•"/>
            </a:pPr>
            <a:r>
              <a:rPr lang="en-US" sz="4000" dirty="0"/>
              <a:t>Counters are required to be recalibrated every 2-5 years based on counter type</a:t>
            </a:r>
          </a:p>
          <a:p>
            <a:pPr marL="1762020" lvl="1" indent="-685800"/>
            <a:r>
              <a:rPr lang="en-US" sz="4000" dirty="0">
                <a:latin typeface="+mn-lt"/>
              </a:rPr>
              <a:t>Recalibrations are done as-needed based on QC measurement behavior</a:t>
            </a:r>
          </a:p>
          <a:p>
            <a:pPr marL="2175950" lvl="2" indent="-685800"/>
            <a:r>
              <a:rPr lang="en-US" sz="4000" dirty="0">
                <a:latin typeface="+mn-lt"/>
              </a:rPr>
              <a:t>RML counters have recently needed more frequent recalibrations </a:t>
            </a:r>
            <a:endParaRPr lang="en-US" sz="4000" dirty="0"/>
          </a:p>
        </p:txBody>
      </p:sp>
      <p:sp>
        <p:nvSpPr>
          <p:cNvPr id="37" name="Text Placeholder 3">
            <a:extLst>
              <a:ext uri="{FF2B5EF4-FFF2-40B4-BE49-F238E27FC236}">
                <a16:creationId xmlns:a16="http://schemas.microsoft.com/office/drawing/2014/main" id="{EF0F7E52-4985-6159-F0FB-60D44BA29300}"/>
              </a:ext>
            </a:extLst>
          </p:cNvPr>
          <p:cNvSpPr txBox="1">
            <a:spLocks/>
          </p:cNvSpPr>
          <p:nvPr/>
        </p:nvSpPr>
        <p:spPr>
          <a:xfrm>
            <a:off x="1201627" y="24500015"/>
            <a:ext cx="7474475" cy="6760803"/>
          </a:xfrm>
          <a:prstGeom prst="rect">
            <a:avLst/>
          </a:prstGeom>
        </p:spPr>
        <p:txBody>
          <a:bodyPr wrap="square" lIns="228589" tIns="228589" rIns="228589" bIns="228589">
            <a:spAutoFit/>
          </a:bodyPr>
          <a:lstStyle>
            <a:lvl1pPr marL="0" indent="0" algn="l" defTabSz="745188" rtl="0" eaLnBrk="1" latinLnBrk="0" hangingPunct="1">
              <a:lnSpc>
                <a:spcPct val="90000"/>
              </a:lnSpc>
              <a:spcBef>
                <a:spcPts val="815"/>
              </a:spcBef>
              <a:buFont typeface="Arial" panose="020B0604020202020204" pitchFamily="34" charset="0"/>
              <a:buNone/>
              <a:defRPr sz="1810" kern="1200">
                <a:solidFill>
                  <a:schemeClr val="tx1"/>
                </a:solidFill>
                <a:latin typeface="+mn-lt"/>
                <a:ea typeface="+mn-ea"/>
                <a:cs typeface="Times New Roman" pitchFamily="18" charset="0"/>
              </a:defRPr>
            </a:lvl1pPr>
            <a:lvl2pPr marL="1076220" indent="-413930" algn="l" defTabSz="745188" rtl="0" eaLnBrk="1" latinLnBrk="0" hangingPunct="1">
              <a:lnSpc>
                <a:spcPct val="90000"/>
              </a:lnSpc>
              <a:spcBef>
                <a:spcPts val="407"/>
              </a:spcBef>
              <a:buFont typeface="Arial" panose="020B0604020202020204" pitchFamily="34" charset="0"/>
              <a:buChar char="•"/>
              <a:defRPr sz="1810" kern="1200">
                <a:solidFill>
                  <a:schemeClr val="tx1"/>
                </a:solidFill>
                <a:latin typeface="Trebuchet MS" pitchFamily="34" charset="0"/>
                <a:ea typeface="+mn-ea"/>
                <a:cs typeface="+mn-cs"/>
              </a:defRPr>
            </a:lvl2pPr>
            <a:lvl3pPr marL="1490150" indent="-413930" algn="l" defTabSz="745188" rtl="0" eaLnBrk="1" latinLnBrk="0" hangingPunct="1">
              <a:lnSpc>
                <a:spcPct val="90000"/>
              </a:lnSpc>
              <a:spcBef>
                <a:spcPts val="407"/>
              </a:spcBef>
              <a:buFont typeface="Arial" panose="020B0604020202020204" pitchFamily="34" charset="0"/>
              <a:buChar char="•"/>
              <a:defRPr sz="1810" kern="1200">
                <a:solidFill>
                  <a:schemeClr val="tx1"/>
                </a:solidFill>
                <a:latin typeface="Trebuchet MS" pitchFamily="34" charset="0"/>
                <a:ea typeface="+mn-ea"/>
                <a:cs typeface="+mn-cs"/>
              </a:defRPr>
            </a:lvl3pPr>
            <a:lvl4pPr marL="1945475" indent="-455324" algn="l" defTabSz="745188" rtl="0" eaLnBrk="1" latinLnBrk="0" hangingPunct="1">
              <a:lnSpc>
                <a:spcPct val="90000"/>
              </a:lnSpc>
              <a:spcBef>
                <a:spcPts val="407"/>
              </a:spcBef>
              <a:buFont typeface="Arial" panose="020B0604020202020204" pitchFamily="34" charset="0"/>
              <a:buChar char="•"/>
              <a:defRPr sz="1810" kern="1200">
                <a:solidFill>
                  <a:schemeClr val="tx1"/>
                </a:solidFill>
                <a:latin typeface="Trebuchet MS" pitchFamily="34" charset="0"/>
                <a:ea typeface="+mn-ea"/>
                <a:cs typeface="+mn-cs"/>
              </a:defRPr>
            </a:lvl4pPr>
            <a:lvl5pPr marL="2276618" indent="-331145" algn="l" defTabSz="745188" rtl="0" eaLnBrk="1" latinLnBrk="0" hangingPunct="1">
              <a:lnSpc>
                <a:spcPct val="90000"/>
              </a:lnSpc>
              <a:spcBef>
                <a:spcPts val="407"/>
              </a:spcBef>
              <a:buFont typeface="Arial" panose="020B0604020202020204" pitchFamily="34" charset="0"/>
              <a:buChar char="•"/>
              <a:defRPr sz="1810" kern="1200">
                <a:solidFill>
                  <a:schemeClr val="tx1"/>
                </a:solidFill>
                <a:latin typeface="Trebuchet MS" pitchFamily="34" charset="0"/>
                <a:ea typeface="+mn-ea"/>
                <a:cs typeface="+mn-cs"/>
              </a:defRPr>
            </a:lvl5pPr>
            <a:lvl6pPr marL="2049268"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6pPr>
            <a:lvl7pPr marL="2421862"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7pPr>
            <a:lvl8pPr marL="2794456"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8pPr>
            <a:lvl9pPr marL="3167051"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9pPr>
          </a:lstStyle>
          <a:p>
            <a:r>
              <a:rPr lang="en-US" sz="4000" dirty="0"/>
              <a:t>In response to a higher frequency of failed runs of RML counters, my project continued development of an executable that:</a:t>
            </a:r>
          </a:p>
          <a:p>
            <a:pPr marL="685800" indent="-685800">
              <a:buFont typeface="Arial" panose="020B0604020202020204" pitchFamily="34" charset="0"/>
              <a:buChar char="•"/>
            </a:pPr>
            <a:r>
              <a:rPr lang="en-US" sz="4000" dirty="0"/>
              <a:t>Pulls QC Sample measurements from individual runs and plots them over time</a:t>
            </a:r>
          </a:p>
          <a:p>
            <a:pPr marL="685800" indent="-685800">
              <a:buFont typeface="Arial" panose="020B0604020202020204" pitchFamily="34" charset="0"/>
              <a:buChar char="•"/>
            </a:pPr>
            <a:r>
              <a:rPr lang="en-US" sz="4000" dirty="0"/>
              <a:t>Aids in predicting upcoming needs for counter recalibrations</a:t>
            </a:r>
          </a:p>
        </p:txBody>
      </p:sp>
      <p:sp>
        <p:nvSpPr>
          <p:cNvPr id="38" name="Text Placeholder 3">
            <a:extLst>
              <a:ext uri="{FF2B5EF4-FFF2-40B4-BE49-F238E27FC236}">
                <a16:creationId xmlns:a16="http://schemas.microsoft.com/office/drawing/2014/main" id="{CBFC033F-0F5F-BF28-6CBC-D0D4EF8FDF01}"/>
              </a:ext>
            </a:extLst>
          </p:cNvPr>
          <p:cNvSpPr txBox="1">
            <a:spLocks/>
          </p:cNvSpPr>
          <p:nvPr/>
        </p:nvSpPr>
        <p:spPr>
          <a:xfrm>
            <a:off x="9819896" y="10165595"/>
            <a:ext cx="10576254" cy="3334224"/>
          </a:xfrm>
          <a:prstGeom prst="rect">
            <a:avLst/>
          </a:prstGeom>
        </p:spPr>
        <p:txBody>
          <a:bodyPr wrap="square" lIns="228589" tIns="228589" rIns="228589" bIns="228589">
            <a:spAutoFit/>
          </a:bodyPr>
          <a:lstStyle>
            <a:lvl1pPr marL="0" indent="0" algn="l" defTabSz="745188" rtl="0" eaLnBrk="1" latinLnBrk="0" hangingPunct="1">
              <a:lnSpc>
                <a:spcPct val="90000"/>
              </a:lnSpc>
              <a:spcBef>
                <a:spcPts val="815"/>
              </a:spcBef>
              <a:buFont typeface="Arial" panose="020B0604020202020204" pitchFamily="34" charset="0"/>
              <a:buNone/>
              <a:defRPr sz="1810" kern="1200">
                <a:solidFill>
                  <a:schemeClr val="tx1"/>
                </a:solidFill>
                <a:latin typeface="Calibri "/>
                <a:ea typeface="+mn-ea"/>
                <a:cs typeface="Times New Roman" pitchFamily="18" charset="0"/>
              </a:defRPr>
            </a:lvl1pPr>
            <a:lvl2pPr marL="1076220" indent="-413930" algn="l" defTabSz="745188" rtl="0" eaLnBrk="1" latinLnBrk="0" hangingPunct="1">
              <a:lnSpc>
                <a:spcPct val="90000"/>
              </a:lnSpc>
              <a:spcBef>
                <a:spcPts val="407"/>
              </a:spcBef>
              <a:buFont typeface="Arial" panose="020B0604020202020204" pitchFamily="34" charset="0"/>
              <a:buChar char="•"/>
              <a:defRPr sz="1810" kern="1200">
                <a:solidFill>
                  <a:schemeClr val="tx1"/>
                </a:solidFill>
                <a:latin typeface="Trebuchet MS" pitchFamily="34" charset="0"/>
                <a:ea typeface="+mn-ea"/>
                <a:cs typeface="+mn-cs"/>
              </a:defRPr>
            </a:lvl2pPr>
            <a:lvl3pPr marL="1490150" indent="-413930" algn="l" defTabSz="745188" rtl="0" eaLnBrk="1" latinLnBrk="0" hangingPunct="1">
              <a:lnSpc>
                <a:spcPct val="90000"/>
              </a:lnSpc>
              <a:spcBef>
                <a:spcPts val="407"/>
              </a:spcBef>
              <a:buFont typeface="Arial" panose="020B0604020202020204" pitchFamily="34" charset="0"/>
              <a:buChar char="•"/>
              <a:defRPr sz="1810" kern="1200">
                <a:solidFill>
                  <a:schemeClr val="tx1"/>
                </a:solidFill>
                <a:latin typeface="Trebuchet MS" pitchFamily="34" charset="0"/>
                <a:ea typeface="+mn-ea"/>
                <a:cs typeface="+mn-cs"/>
              </a:defRPr>
            </a:lvl3pPr>
            <a:lvl4pPr marL="1945475" indent="-455324" algn="l" defTabSz="745188" rtl="0" eaLnBrk="1" latinLnBrk="0" hangingPunct="1">
              <a:lnSpc>
                <a:spcPct val="90000"/>
              </a:lnSpc>
              <a:spcBef>
                <a:spcPts val="407"/>
              </a:spcBef>
              <a:buFont typeface="Arial" panose="020B0604020202020204" pitchFamily="34" charset="0"/>
              <a:buChar char="•"/>
              <a:defRPr sz="1810" kern="1200">
                <a:solidFill>
                  <a:schemeClr val="tx1"/>
                </a:solidFill>
                <a:latin typeface="Trebuchet MS" pitchFamily="34" charset="0"/>
                <a:ea typeface="+mn-ea"/>
                <a:cs typeface="+mn-cs"/>
              </a:defRPr>
            </a:lvl4pPr>
            <a:lvl5pPr marL="2276618" indent="-331145" algn="l" defTabSz="745188" rtl="0" eaLnBrk="1" latinLnBrk="0" hangingPunct="1">
              <a:lnSpc>
                <a:spcPct val="90000"/>
              </a:lnSpc>
              <a:spcBef>
                <a:spcPts val="407"/>
              </a:spcBef>
              <a:buFont typeface="Arial" panose="020B0604020202020204" pitchFamily="34" charset="0"/>
              <a:buChar char="•"/>
              <a:defRPr sz="1810" kern="1200">
                <a:solidFill>
                  <a:schemeClr val="tx1"/>
                </a:solidFill>
                <a:latin typeface="Trebuchet MS" pitchFamily="34" charset="0"/>
                <a:ea typeface="+mn-ea"/>
                <a:cs typeface="+mn-cs"/>
              </a:defRPr>
            </a:lvl5pPr>
            <a:lvl6pPr marL="2049268"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6pPr>
            <a:lvl7pPr marL="2421862"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7pPr>
            <a:lvl8pPr marL="2794456"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8pPr>
            <a:lvl9pPr marL="3167051"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9pPr>
          </a:lstStyle>
          <a:p>
            <a:r>
              <a:rPr lang="en-US" sz="4000" b="1" dirty="0"/>
              <a:t>Pull data from plain text files and store in tabular format</a:t>
            </a:r>
          </a:p>
          <a:p>
            <a:pPr marL="685800" indent="-685800">
              <a:buFont typeface="Arial" panose="020B0604020202020204" pitchFamily="34" charset="0"/>
              <a:buChar char="•"/>
            </a:pPr>
            <a:r>
              <a:rPr lang="en-US" sz="4000" dirty="0"/>
              <a:t>Iterate through .</a:t>
            </a:r>
            <a:r>
              <a:rPr lang="en-US" sz="4000" dirty="0" err="1"/>
              <a:t>cal</a:t>
            </a:r>
            <a:r>
              <a:rPr lang="en-US" sz="4000" dirty="0"/>
              <a:t> files, check if it has a converted .csv file in destination folder, and create one if not found</a:t>
            </a:r>
          </a:p>
        </p:txBody>
      </p:sp>
      <p:sp>
        <p:nvSpPr>
          <p:cNvPr id="42" name="Title 1">
            <a:extLst>
              <a:ext uri="{FF2B5EF4-FFF2-40B4-BE49-F238E27FC236}">
                <a16:creationId xmlns:a16="http://schemas.microsoft.com/office/drawing/2014/main" id="{EA81E2EC-765C-01F9-7FEF-FD879A029341}"/>
              </a:ext>
            </a:extLst>
          </p:cNvPr>
          <p:cNvSpPr txBox="1">
            <a:spLocks/>
          </p:cNvSpPr>
          <p:nvPr/>
        </p:nvSpPr>
        <p:spPr>
          <a:xfrm>
            <a:off x="1828799" y="1079318"/>
            <a:ext cx="40233599" cy="1724415"/>
          </a:xfrm>
          <a:prstGeom prst="rect">
            <a:avLst/>
          </a:prstGeom>
        </p:spPr>
        <p:txBody>
          <a:bodyPr>
            <a:normAutofit/>
          </a:bodyPr>
          <a:lstStyle>
            <a:lvl1pPr algn="l" defTabSz="914505"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312" b="1" dirty="0">
                <a:solidFill>
                  <a:schemeClr val="bg1"/>
                </a:solidFill>
                <a:latin typeface="+mn-lt"/>
              </a:rPr>
              <a:t>Radiological Measurements Laboratory QC Data Analysis</a:t>
            </a:r>
          </a:p>
        </p:txBody>
      </p:sp>
      <p:pic>
        <p:nvPicPr>
          <p:cNvPr id="4" name="Picture 3">
            <a:extLst>
              <a:ext uri="{FF2B5EF4-FFF2-40B4-BE49-F238E27FC236}">
                <a16:creationId xmlns:a16="http://schemas.microsoft.com/office/drawing/2014/main" id="{C72C5C80-FACC-91E4-D882-B62446A75A5D}"/>
              </a:ext>
            </a:extLst>
          </p:cNvPr>
          <p:cNvPicPr>
            <a:picLocks noChangeAspect="1"/>
          </p:cNvPicPr>
          <p:nvPr/>
        </p:nvPicPr>
        <p:blipFill>
          <a:blip r:embed="rId4"/>
          <a:stretch>
            <a:fillRect/>
          </a:stretch>
        </p:blipFill>
        <p:spPr>
          <a:xfrm>
            <a:off x="36025040" y="3373736"/>
            <a:ext cx="2505549" cy="2505549"/>
          </a:xfrm>
          <a:prstGeom prst="rect">
            <a:avLst/>
          </a:prstGeom>
          <a:effectLst>
            <a:softEdge rad="0"/>
          </a:effectLst>
        </p:spPr>
      </p:pic>
      <p:pic>
        <p:nvPicPr>
          <p:cNvPr id="2050" name="Picture 2">
            <a:extLst>
              <a:ext uri="{FF2B5EF4-FFF2-40B4-BE49-F238E27FC236}">
                <a16:creationId xmlns:a16="http://schemas.microsoft.com/office/drawing/2014/main" id="{C5BE0350-6D93-E56B-B2E2-95A6B6E6BB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8973" y="31642776"/>
            <a:ext cx="609600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epartment of Energy Logo and Branding Guidelines | Department of Energy">
            <a:extLst>
              <a:ext uri="{FF2B5EF4-FFF2-40B4-BE49-F238E27FC236}">
                <a16:creationId xmlns:a16="http://schemas.microsoft.com/office/drawing/2014/main" id="{4FF87317-3274-E7D7-04DF-64512DE94F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95056" y="31461672"/>
            <a:ext cx="5081609" cy="145672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enter for Additively Manufactured Complex Systems under Extremes – College  of Arts and Sciences">
            <a:extLst>
              <a:ext uri="{FF2B5EF4-FFF2-40B4-BE49-F238E27FC236}">
                <a16:creationId xmlns:a16="http://schemas.microsoft.com/office/drawing/2014/main" id="{1D2940FA-5D11-6CCC-FDC9-E2ABEC6F222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44541" y="31486767"/>
            <a:ext cx="4770947" cy="145672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National Nuclear Security Administration Minority Serving Institutions  Internship Program">
            <a:extLst>
              <a:ext uri="{FF2B5EF4-FFF2-40B4-BE49-F238E27FC236}">
                <a16:creationId xmlns:a16="http://schemas.microsoft.com/office/drawing/2014/main" id="{687A93BB-E634-3493-071C-015C8382303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724836" y="-177799"/>
            <a:ext cx="3166364" cy="318710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F4023A3-191A-750F-922E-10D9A028FD8F}"/>
              </a:ext>
            </a:extLst>
          </p:cNvPr>
          <p:cNvSpPr txBox="1"/>
          <p:nvPr/>
        </p:nvSpPr>
        <p:spPr>
          <a:xfrm>
            <a:off x="1251769" y="6128610"/>
            <a:ext cx="7424334" cy="923330"/>
          </a:xfrm>
          <a:prstGeom prst="rect">
            <a:avLst/>
          </a:prstGeom>
          <a:noFill/>
        </p:spPr>
        <p:txBody>
          <a:bodyPr wrap="square" rtlCol="0">
            <a:spAutoFit/>
          </a:bodyPr>
          <a:lstStyle/>
          <a:p>
            <a:pPr algn="ctr"/>
            <a:r>
              <a:rPr lang="en-US" sz="5400" b="1" dirty="0">
                <a:solidFill>
                  <a:schemeClr val="bg1"/>
                </a:solidFill>
              </a:rPr>
              <a:t>Introduction</a:t>
            </a:r>
          </a:p>
        </p:txBody>
      </p:sp>
      <p:sp>
        <p:nvSpPr>
          <p:cNvPr id="10" name="Rectangle 9">
            <a:extLst>
              <a:ext uri="{FF2B5EF4-FFF2-40B4-BE49-F238E27FC236}">
                <a16:creationId xmlns:a16="http://schemas.microsoft.com/office/drawing/2014/main" id="{696E300D-EDBA-FC4E-02A6-16F2F45FC0AF}"/>
              </a:ext>
            </a:extLst>
          </p:cNvPr>
          <p:cNvSpPr/>
          <p:nvPr/>
        </p:nvSpPr>
        <p:spPr>
          <a:xfrm>
            <a:off x="1152149" y="23281660"/>
            <a:ext cx="7473658" cy="1059530"/>
          </a:xfrm>
          <a:prstGeom prst="rect">
            <a:avLst/>
          </a:prstGeom>
          <a:solidFill>
            <a:srgbClr val="0017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11"/>
          </a:p>
        </p:txBody>
      </p:sp>
      <p:sp>
        <p:nvSpPr>
          <p:cNvPr id="11" name="TextBox 10">
            <a:extLst>
              <a:ext uri="{FF2B5EF4-FFF2-40B4-BE49-F238E27FC236}">
                <a16:creationId xmlns:a16="http://schemas.microsoft.com/office/drawing/2014/main" id="{21EDAA10-5EEA-2918-8AE2-9771E9150E73}"/>
              </a:ext>
            </a:extLst>
          </p:cNvPr>
          <p:cNvSpPr txBox="1"/>
          <p:nvPr/>
        </p:nvSpPr>
        <p:spPr>
          <a:xfrm>
            <a:off x="1571568" y="23395944"/>
            <a:ext cx="6968295" cy="923330"/>
          </a:xfrm>
          <a:prstGeom prst="rect">
            <a:avLst/>
          </a:prstGeom>
          <a:noFill/>
        </p:spPr>
        <p:txBody>
          <a:bodyPr wrap="square" rtlCol="0">
            <a:spAutoFit/>
          </a:bodyPr>
          <a:lstStyle/>
          <a:p>
            <a:pPr algn="ctr"/>
            <a:r>
              <a:rPr lang="en-US" sz="5400" b="1" dirty="0">
                <a:solidFill>
                  <a:schemeClr val="bg1"/>
                </a:solidFill>
              </a:rPr>
              <a:t>Objectives</a:t>
            </a:r>
          </a:p>
        </p:txBody>
      </p:sp>
      <p:pic>
        <p:nvPicPr>
          <p:cNvPr id="13" name="Picture 12" descr="A group of white containers with red and blue labels&#10;&#10;AI-generated content may be incorrect.">
            <a:extLst>
              <a:ext uri="{FF2B5EF4-FFF2-40B4-BE49-F238E27FC236}">
                <a16:creationId xmlns:a16="http://schemas.microsoft.com/office/drawing/2014/main" id="{86991800-1AD1-6467-D865-D9D75AD233B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21970" y="13278367"/>
            <a:ext cx="9056165" cy="6792124"/>
          </a:xfrm>
          <a:prstGeom prst="rect">
            <a:avLst/>
          </a:prstGeom>
        </p:spPr>
      </p:pic>
      <p:sp>
        <p:nvSpPr>
          <p:cNvPr id="17" name="TextBox 16">
            <a:extLst>
              <a:ext uri="{FF2B5EF4-FFF2-40B4-BE49-F238E27FC236}">
                <a16:creationId xmlns:a16="http://schemas.microsoft.com/office/drawing/2014/main" id="{3C1D68BA-62DF-32C7-3174-C99F862652D7}"/>
              </a:ext>
            </a:extLst>
          </p:cNvPr>
          <p:cNvSpPr txBox="1"/>
          <p:nvPr/>
        </p:nvSpPr>
        <p:spPr>
          <a:xfrm>
            <a:off x="32387204" y="25859166"/>
            <a:ext cx="10485375" cy="5632311"/>
          </a:xfrm>
          <a:prstGeom prst="rect">
            <a:avLst/>
          </a:prstGeom>
          <a:noFill/>
        </p:spPr>
        <p:txBody>
          <a:bodyPr wrap="square" rtlCol="0">
            <a:spAutoFit/>
          </a:bodyPr>
          <a:lstStyle/>
          <a:p>
            <a:pPr marL="342900" indent="-342900" algn="l" rtl="0" fontAlgn="base">
              <a:buFont typeface="Arial" panose="020B0604020202020204" pitchFamily="34" charset="0"/>
              <a:buChar char="•"/>
            </a:pPr>
            <a:r>
              <a:rPr lang="en-US" sz="2400" b="0" i="0" u="none" strike="noStrike" dirty="0">
                <a:solidFill>
                  <a:srgbClr val="000000"/>
                </a:solidFill>
                <a:effectLst/>
              </a:rPr>
              <a:t>Special thank you to my mentor, Phil </a:t>
            </a:r>
            <a:r>
              <a:rPr lang="en-US" sz="2400" b="0" i="0" u="none" strike="noStrike" dirty="0" err="1">
                <a:solidFill>
                  <a:srgbClr val="000000"/>
                </a:solidFill>
                <a:effectLst/>
              </a:rPr>
              <a:t>Torretto</a:t>
            </a:r>
            <a:r>
              <a:rPr lang="en-US" sz="2400" b="0" i="0" u="none" strike="noStrike" dirty="0">
                <a:solidFill>
                  <a:srgbClr val="000000"/>
                </a:solidFill>
                <a:effectLst/>
              </a:rPr>
              <a:t>, for his</a:t>
            </a:r>
            <a:r>
              <a:rPr lang="en-US" sz="2400" dirty="0">
                <a:solidFill>
                  <a:srgbClr val="000000"/>
                </a:solidFill>
              </a:rPr>
              <a:t> unwavering support and guidance throughout my time here at LLNL.</a:t>
            </a:r>
            <a:endParaRPr lang="en-US" sz="2400" b="0" i="0" u="none" strike="noStrike" dirty="0">
              <a:solidFill>
                <a:srgbClr val="000000"/>
              </a:solidFill>
              <a:effectLst/>
            </a:endParaRPr>
          </a:p>
          <a:p>
            <a:pPr marL="342900" indent="-342900" algn="l" rtl="0" fontAlgn="base">
              <a:buFont typeface="Arial" panose="020B0604020202020204" pitchFamily="34" charset="0"/>
              <a:buChar char="•"/>
            </a:pPr>
            <a:r>
              <a:rPr lang="en-US" sz="2400" dirty="0">
                <a:solidFill>
                  <a:srgbClr val="000000"/>
                </a:solidFill>
              </a:rPr>
              <a:t>Thank you to Mark Mitchell and our points of contact at ES&amp;H for their help and input.</a:t>
            </a:r>
            <a:endParaRPr lang="en-US" sz="2400" b="0" i="0" u="none" strike="noStrike" dirty="0">
              <a:solidFill>
                <a:srgbClr val="000000"/>
              </a:solidFill>
              <a:effectLst/>
            </a:endParaRPr>
          </a:p>
          <a:p>
            <a:pPr marL="342900" indent="-342900" algn="l" rtl="0" fontAlgn="base">
              <a:buFont typeface="Arial" panose="020B0604020202020204" pitchFamily="34" charset="0"/>
              <a:buChar char="•"/>
            </a:pPr>
            <a:r>
              <a:rPr lang="en-US" sz="2400" dirty="0">
                <a:solidFill>
                  <a:srgbClr val="000000"/>
                </a:solidFill>
              </a:rPr>
              <a:t>Thank you to the NNSA-MSIIP team for providing this invaluable opportunity for learning.</a:t>
            </a:r>
          </a:p>
          <a:p>
            <a:pPr algn="l" rtl="0" fontAlgn="base"/>
            <a:endParaRPr lang="en-US" sz="2400" dirty="0">
              <a:solidFill>
                <a:srgbClr val="000000"/>
              </a:solidFill>
            </a:endParaRPr>
          </a:p>
          <a:p>
            <a:pPr algn="l" rtl="0" fontAlgn="base"/>
            <a:r>
              <a:rPr lang="en-US" sz="2400" i="1" dirty="0">
                <a:solidFill>
                  <a:srgbClr val="000000"/>
                </a:solidFill>
              </a:rPr>
              <a:t>This research was performed under an appointment to the Minority Serving Institutions Internship Program (MSIIP) administered by the Oak Ridge Institute for Science and Education (ORISE) for the National Nuclear Security Administration (NNSA) and the U.S. Department of Energy (DOE). ORISE is managed by Oak Ridge Associated Universities (ORAU). All opinions expressed in this paper are the author’s and do not necessarily reflect the policies and views of NNSA, DOE, ORISE, or ORAU.</a:t>
            </a:r>
          </a:p>
          <a:p>
            <a:endParaRPr lang="en-US" sz="2400" dirty="0"/>
          </a:p>
        </p:txBody>
      </p:sp>
      <p:sp>
        <p:nvSpPr>
          <p:cNvPr id="18" name="Text Placeholder 3">
            <a:extLst>
              <a:ext uri="{FF2B5EF4-FFF2-40B4-BE49-F238E27FC236}">
                <a16:creationId xmlns:a16="http://schemas.microsoft.com/office/drawing/2014/main" id="{BBCABCDB-E501-E1DB-6E01-047139E14977}"/>
              </a:ext>
            </a:extLst>
          </p:cNvPr>
          <p:cNvSpPr txBox="1">
            <a:spLocks/>
          </p:cNvSpPr>
          <p:nvPr/>
        </p:nvSpPr>
        <p:spPr>
          <a:xfrm>
            <a:off x="32457652" y="21166304"/>
            <a:ext cx="10485374" cy="3231632"/>
          </a:xfrm>
          <a:prstGeom prst="rect">
            <a:avLst/>
          </a:prstGeom>
        </p:spPr>
        <p:txBody>
          <a:bodyPr wrap="square" lIns="228589" tIns="228589" rIns="228589" bIns="228589">
            <a:spAutoFit/>
          </a:bodyPr>
          <a:lstStyle>
            <a:lvl1pPr marL="0" indent="0" algn="l" defTabSz="745188" rtl="0" eaLnBrk="1" latinLnBrk="0" hangingPunct="1">
              <a:lnSpc>
                <a:spcPct val="90000"/>
              </a:lnSpc>
              <a:spcBef>
                <a:spcPts val="815"/>
              </a:spcBef>
              <a:buFont typeface="Arial" panose="020B0604020202020204" pitchFamily="34" charset="0"/>
              <a:buNone/>
              <a:defRPr sz="1810" kern="1200">
                <a:solidFill>
                  <a:schemeClr val="tx1"/>
                </a:solidFill>
                <a:latin typeface="Calibri "/>
                <a:ea typeface="+mn-ea"/>
                <a:cs typeface="Times New Roman" pitchFamily="18" charset="0"/>
              </a:defRPr>
            </a:lvl1pPr>
            <a:lvl2pPr marL="1076220" indent="-413930" algn="l" defTabSz="745188" rtl="0" eaLnBrk="1" latinLnBrk="0" hangingPunct="1">
              <a:lnSpc>
                <a:spcPct val="90000"/>
              </a:lnSpc>
              <a:spcBef>
                <a:spcPts val="407"/>
              </a:spcBef>
              <a:buFont typeface="Arial" panose="020B0604020202020204" pitchFamily="34" charset="0"/>
              <a:buChar char="•"/>
              <a:defRPr sz="1810" kern="1200">
                <a:solidFill>
                  <a:schemeClr val="tx1"/>
                </a:solidFill>
                <a:latin typeface="Trebuchet MS" pitchFamily="34" charset="0"/>
                <a:ea typeface="+mn-ea"/>
                <a:cs typeface="+mn-cs"/>
              </a:defRPr>
            </a:lvl2pPr>
            <a:lvl3pPr marL="1490150" indent="-413930" algn="l" defTabSz="745188" rtl="0" eaLnBrk="1" latinLnBrk="0" hangingPunct="1">
              <a:lnSpc>
                <a:spcPct val="90000"/>
              </a:lnSpc>
              <a:spcBef>
                <a:spcPts val="407"/>
              </a:spcBef>
              <a:buFont typeface="Arial" panose="020B0604020202020204" pitchFamily="34" charset="0"/>
              <a:buChar char="•"/>
              <a:defRPr sz="1810" kern="1200">
                <a:solidFill>
                  <a:schemeClr val="tx1"/>
                </a:solidFill>
                <a:latin typeface="Trebuchet MS" pitchFamily="34" charset="0"/>
                <a:ea typeface="+mn-ea"/>
                <a:cs typeface="+mn-cs"/>
              </a:defRPr>
            </a:lvl3pPr>
            <a:lvl4pPr marL="1945475" indent="-455324" algn="l" defTabSz="745188" rtl="0" eaLnBrk="1" latinLnBrk="0" hangingPunct="1">
              <a:lnSpc>
                <a:spcPct val="90000"/>
              </a:lnSpc>
              <a:spcBef>
                <a:spcPts val="407"/>
              </a:spcBef>
              <a:buFont typeface="Arial" panose="020B0604020202020204" pitchFamily="34" charset="0"/>
              <a:buChar char="•"/>
              <a:defRPr sz="1810" kern="1200">
                <a:solidFill>
                  <a:schemeClr val="tx1"/>
                </a:solidFill>
                <a:latin typeface="Trebuchet MS" pitchFamily="34" charset="0"/>
                <a:ea typeface="+mn-ea"/>
                <a:cs typeface="+mn-cs"/>
              </a:defRPr>
            </a:lvl4pPr>
            <a:lvl5pPr marL="2276618" indent="-331145" algn="l" defTabSz="745188" rtl="0" eaLnBrk="1" latinLnBrk="0" hangingPunct="1">
              <a:lnSpc>
                <a:spcPct val="90000"/>
              </a:lnSpc>
              <a:spcBef>
                <a:spcPts val="407"/>
              </a:spcBef>
              <a:buFont typeface="Arial" panose="020B0604020202020204" pitchFamily="34" charset="0"/>
              <a:buChar char="•"/>
              <a:defRPr sz="1810" kern="1200">
                <a:solidFill>
                  <a:schemeClr val="tx1"/>
                </a:solidFill>
                <a:latin typeface="Trebuchet MS" pitchFamily="34" charset="0"/>
                <a:ea typeface="+mn-ea"/>
                <a:cs typeface="+mn-cs"/>
              </a:defRPr>
            </a:lvl5pPr>
            <a:lvl6pPr marL="2049268"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6pPr>
            <a:lvl7pPr marL="2421862"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7pPr>
            <a:lvl8pPr marL="2794456"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8pPr>
            <a:lvl9pPr marL="3167051"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9pPr>
          </a:lstStyle>
          <a:p>
            <a:r>
              <a:rPr lang="en-US" sz="4000" dirty="0"/>
              <a:t>The executables created allows us to visualize QC data over time and make data-driven decisions for instrument recalibrations, supporting employee safety and day-to-day lab activities.</a:t>
            </a:r>
          </a:p>
        </p:txBody>
      </p:sp>
      <p:pic>
        <p:nvPicPr>
          <p:cNvPr id="20" name="Graphic 19" descr="Warning with solid fill">
            <a:extLst>
              <a:ext uri="{FF2B5EF4-FFF2-40B4-BE49-F238E27FC236}">
                <a16:creationId xmlns:a16="http://schemas.microsoft.com/office/drawing/2014/main" id="{63A0B1D9-C050-6FB1-2C76-DA11976A771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625586" y="7298498"/>
            <a:ext cx="2820738" cy="2820738"/>
          </a:xfrm>
          <a:prstGeom prst="rect">
            <a:avLst/>
          </a:prstGeom>
        </p:spPr>
      </p:pic>
      <p:pic>
        <p:nvPicPr>
          <p:cNvPr id="43" name="Graphic 42" descr="Disk with solid fill">
            <a:extLst>
              <a:ext uri="{FF2B5EF4-FFF2-40B4-BE49-F238E27FC236}">
                <a16:creationId xmlns:a16="http://schemas.microsoft.com/office/drawing/2014/main" id="{A1C28486-3E17-4B66-9AAD-DE12D7C9989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890903" y="7298498"/>
            <a:ext cx="2820738" cy="2820738"/>
          </a:xfrm>
          <a:prstGeom prst="rect">
            <a:avLst/>
          </a:prstGeom>
        </p:spPr>
      </p:pic>
      <p:pic>
        <p:nvPicPr>
          <p:cNvPr id="45" name="Graphic 44" descr="Statistics with solid fill">
            <a:extLst>
              <a:ext uri="{FF2B5EF4-FFF2-40B4-BE49-F238E27FC236}">
                <a16:creationId xmlns:a16="http://schemas.microsoft.com/office/drawing/2014/main" id="{35A4E69B-E88E-C31E-A460-31A0968DC1B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1596084" y="7322781"/>
            <a:ext cx="2820738" cy="2820738"/>
          </a:xfrm>
          <a:prstGeom prst="rect">
            <a:avLst/>
          </a:prstGeom>
        </p:spPr>
      </p:pic>
      <p:pic>
        <p:nvPicPr>
          <p:cNvPr id="47" name="Graphic 46" descr="Ui Ux with solid fill">
            <a:extLst>
              <a:ext uri="{FF2B5EF4-FFF2-40B4-BE49-F238E27FC236}">
                <a16:creationId xmlns:a16="http://schemas.microsoft.com/office/drawing/2014/main" id="{9C1B33BE-F770-0995-0D09-AC3587D3BBC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6566582" y="7298498"/>
            <a:ext cx="2820738" cy="2820738"/>
          </a:xfrm>
          <a:prstGeom prst="rect">
            <a:avLst/>
          </a:prstGeom>
        </p:spPr>
      </p:pic>
      <p:sp>
        <p:nvSpPr>
          <p:cNvPr id="51" name="Text Placeholder 3">
            <a:extLst>
              <a:ext uri="{FF2B5EF4-FFF2-40B4-BE49-F238E27FC236}">
                <a16:creationId xmlns:a16="http://schemas.microsoft.com/office/drawing/2014/main" id="{7DEE2177-9BA7-A468-CC27-232F2119EB24}"/>
              </a:ext>
            </a:extLst>
          </p:cNvPr>
          <p:cNvSpPr txBox="1">
            <a:spLocks/>
          </p:cNvSpPr>
          <p:nvPr/>
        </p:nvSpPr>
        <p:spPr>
          <a:xfrm>
            <a:off x="9167561" y="19904556"/>
            <a:ext cx="11812863" cy="1015640"/>
          </a:xfrm>
          <a:prstGeom prst="rect">
            <a:avLst/>
          </a:prstGeom>
        </p:spPr>
        <p:txBody>
          <a:bodyPr wrap="square" lIns="228589" tIns="228589" rIns="228589" bIns="228589">
            <a:spAutoFit/>
          </a:bodyPr>
          <a:lstStyle>
            <a:lvl1pPr marL="0" indent="0" algn="l" defTabSz="745188" rtl="0" eaLnBrk="1" latinLnBrk="0" hangingPunct="1">
              <a:lnSpc>
                <a:spcPct val="90000"/>
              </a:lnSpc>
              <a:spcBef>
                <a:spcPts val="815"/>
              </a:spcBef>
              <a:buFont typeface="Arial" panose="020B0604020202020204" pitchFamily="34" charset="0"/>
              <a:buNone/>
              <a:defRPr sz="1810" kern="1200">
                <a:solidFill>
                  <a:schemeClr val="tx1"/>
                </a:solidFill>
                <a:latin typeface="Calibri "/>
                <a:ea typeface="+mn-ea"/>
                <a:cs typeface="Times New Roman" pitchFamily="18" charset="0"/>
              </a:defRPr>
            </a:lvl1pPr>
            <a:lvl2pPr marL="1076220" indent="-413930" algn="l" defTabSz="745188" rtl="0" eaLnBrk="1" latinLnBrk="0" hangingPunct="1">
              <a:lnSpc>
                <a:spcPct val="90000"/>
              </a:lnSpc>
              <a:spcBef>
                <a:spcPts val="407"/>
              </a:spcBef>
              <a:buFont typeface="Arial" panose="020B0604020202020204" pitchFamily="34" charset="0"/>
              <a:buChar char="•"/>
              <a:defRPr sz="1810" kern="1200">
                <a:solidFill>
                  <a:schemeClr val="tx1"/>
                </a:solidFill>
                <a:latin typeface="Trebuchet MS" pitchFamily="34" charset="0"/>
                <a:ea typeface="+mn-ea"/>
                <a:cs typeface="+mn-cs"/>
              </a:defRPr>
            </a:lvl2pPr>
            <a:lvl3pPr marL="1490150" indent="-413930" algn="l" defTabSz="745188" rtl="0" eaLnBrk="1" latinLnBrk="0" hangingPunct="1">
              <a:lnSpc>
                <a:spcPct val="90000"/>
              </a:lnSpc>
              <a:spcBef>
                <a:spcPts val="407"/>
              </a:spcBef>
              <a:buFont typeface="Arial" panose="020B0604020202020204" pitchFamily="34" charset="0"/>
              <a:buChar char="•"/>
              <a:defRPr sz="1810" kern="1200">
                <a:solidFill>
                  <a:schemeClr val="tx1"/>
                </a:solidFill>
                <a:latin typeface="Trebuchet MS" pitchFamily="34" charset="0"/>
                <a:ea typeface="+mn-ea"/>
                <a:cs typeface="+mn-cs"/>
              </a:defRPr>
            </a:lvl3pPr>
            <a:lvl4pPr marL="1945475" indent="-455324" algn="l" defTabSz="745188" rtl="0" eaLnBrk="1" latinLnBrk="0" hangingPunct="1">
              <a:lnSpc>
                <a:spcPct val="90000"/>
              </a:lnSpc>
              <a:spcBef>
                <a:spcPts val="407"/>
              </a:spcBef>
              <a:buFont typeface="Arial" panose="020B0604020202020204" pitchFamily="34" charset="0"/>
              <a:buChar char="•"/>
              <a:defRPr sz="1810" kern="1200">
                <a:solidFill>
                  <a:schemeClr val="tx1"/>
                </a:solidFill>
                <a:latin typeface="Trebuchet MS" pitchFamily="34" charset="0"/>
                <a:ea typeface="+mn-ea"/>
                <a:cs typeface="+mn-cs"/>
              </a:defRPr>
            </a:lvl4pPr>
            <a:lvl5pPr marL="2276618" indent="-331145" algn="l" defTabSz="745188" rtl="0" eaLnBrk="1" latinLnBrk="0" hangingPunct="1">
              <a:lnSpc>
                <a:spcPct val="90000"/>
              </a:lnSpc>
              <a:spcBef>
                <a:spcPts val="407"/>
              </a:spcBef>
              <a:buFont typeface="Arial" panose="020B0604020202020204" pitchFamily="34" charset="0"/>
              <a:buChar char="•"/>
              <a:defRPr sz="1810" kern="1200">
                <a:solidFill>
                  <a:schemeClr val="tx1"/>
                </a:solidFill>
                <a:latin typeface="Trebuchet MS" pitchFamily="34" charset="0"/>
                <a:ea typeface="+mn-ea"/>
                <a:cs typeface="+mn-cs"/>
              </a:defRPr>
            </a:lvl5pPr>
            <a:lvl6pPr marL="2049268"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6pPr>
            <a:lvl7pPr marL="2421862"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7pPr>
            <a:lvl8pPr marL="2794456"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8pPr>
            <a:lvl9pPr marL="3167051"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9pPr>
          </a:lstStyle>
          <a:p>
            <a:pPr algn="ctr"/>
            <a:r>
              <a:rPr lang="en-US" sz="4000" i="1" dirty="0"/>
              <a:t>Figure 1: LSC QC Samples</a:t>
            </a:r>
          </a:p>
        </p:txBody>
      </p:sp>
      <p:pic>
        <p:nvPicPr>
          <p:cNvPr id="53" name="Picture 52">
            <a:extLst>
              <a:ext uri="{FF2B5EF4-FFF2-40B4-BE49-F238E27FC236}">
                <a16:creationId xmlns:a16="http://schemas.microsoft.com/office/drawing/2014/main" id="{B4175185-1AB5-1B28-2E74-783367A3E2F4}"/>
              </a:ext>
            </a:extLst>
          </p:cNvPr>
          <p:cNvPicPr>
            <a:picLocks noChangeAspect="1"/>
          </p:cNvPicPr>
          <p:nvPr/>
        </p:nvPicPr>
        <p:blipFill>
          <a:blip r:embed="rId18"/>
          <a:srcRect b="14901"/>
          <a:stretch/>
        </p:blipFill>
        <p:spPr>
          <a:xfrm>
            <a:off x="10326654" y="24098415"/>
            <a:ext cx="9630352" cy="6577948"/>
          </a:xfrm>
          <a:prstGeom prst="rect">
            <a:avLst/>
          </a:prstGeom>
        </p:spPr>
      </p:pic>
      <p:pic>
        <p:nvPicPr>
          <p:cNvPr id="55" name="Graphic 54" descr="Arrow Right with solid fill">
            <a:extLst>
              <a:ext uri="{FF2B5EF4-FFF2-40B4-BE49-F238E27FC236}">
                <a16:creationId xmlns:a16="http://schemas.microsoft.com/office/drawing/2014/main" id="{1AD660FC-DB4D-790D-18A8-6F65900DC7F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4998816" y="8055424"/>
            <a:ext cx="1095812" cy="1095812"/>
          </a:xfrm>
          <a:prstGeom prst="rect">
            <a:avLst/>
          </a:prstGeom>
        </p:spPr>
      </p:pic>
      <p:pic>
        <p:nvPicPr>
          <p:cNvPr id="56" name="Graphic 55" descr="Arrow Right with solid fill">
            <a:extLst>
              <a:ext uri="{FF2B5EF4-FFF2-40B4-BE49-F238E27FC236}">
                <a16:creationId xmlns:a16="http://schemas.microsoft.com/office/drawing/2014/main" id="{A9581AA0-0B6A-248E-EAC4-BEC4778A483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0028318" y="8056813"/>
            <a:ext cx="1095812" cy="1095812"/>
          </a:xfrm>
          <a:prstGeom prst="rect">
            <a:avLst/>
          </a:prstGeom>
        </p:spPr>
      </p:pic>
      <p:pic>
        <p:nvPicPr>
          <p:cNvPr id="57" name="Graphic 56" descr="Arrow Right with solid fill">
            <a:extLst>
              <a:ext uri="{FF2B5EF4-FFF2-40B4-BE49-F238E27FC236}">
                <a16:creationId xmlns:a16="http://schemas.microsoft.com/office/drawing/2014/main" id="{5E9F258F-8AD8-2A3B-3B67-CAA201AF8A7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4888776" y="8056813"/>
            <a:ext cx="1095812" cy="1095812"/>
          </a:xfrm>
          <a:prstGeom prst="rect">
            <a:avLst/>
          </a:prstGeom>
        </p:spPr>
      </p:pic>
      <p:pic>
        <p:nvPicPr>
          <p:cNvPr id="60" name="Graphic 59" descr="Badge 4 with solid fill">
            <a:extLst>
              <a:ext uri="{FF2B5EF4-FFF2-40B4-BE49-F238E27FC236}">
                <a16:creationId xmlns:a16="http://schemas.microsoft.com/office/drawing/2014/main" id="{C2A88728-146F-563F-6E8D-0C1E64955A7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6420892" y="7471390"/>
            <a:ext cx="914400" cy="914400"/>
          </a:xfrm>
          <a:prstGeom prst="rect">
            <a:avLst/>
          </a:prstGeom>
        </p:spPr>
      </p:pic>
      <p:pic>
        <p:nvPicPr>
          <p:cNvPr id="62" name="Graphic 61" descr="Badge 3 with solid fill">
            <a:extLst>
              <a:ext uri="{FF2B5EF4-FFF2-40B4-BE49-F238E27FC236}">
                <a16:creationId xmlns:a16="http://schemas.microsoft.com/office/drawing/2014/main" id="{28CD489D-2DFB-06CA-3CDC-1AA69C54717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1622117" y="7456396"/>
            <a:ext cx="914400" cy="914400"/>
          </a:xfrm>
          <a:prstGeom prst="rect">
            <a:avLst/>
          </a:prstGeom>
        </p:spPr>
      </p:pic>
      <p:pic>
        <p:nvPicPr>
          <p:cNvPr id="2048" name="Graphic 2047" descr="Badge with solid fill">
            <a:extLst>
              <a:ext uri="{FF2B5EF4-FFF2-40B4-BE49-F238E27FC236}">
                <a16:creationId xmlns:a16="http://schemas.microsoft.com/office/drawing/2014/main" id="{4A7D25F6-80E3-0A16-C8F6-9470E866A459}"/>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6369062" y="7482215"/>
            <a:ext cx="914400" cy="914400"/>
          </a:xfrm>
          <a:prstGeom prst="rect">
            <a:avLst/>
          </a:prstGeom>
        </p:spPr>
      </p:pic>
      <p:pic>
        <p:nvPicPr>
          <p:cNvPr id="2061" name="Graphic 2060" descr="Badge 1 with solid fill">
            <a:extLst>
              <a:ext uri="{FF2B5EF4-FFF2-40B4-BE49-F238E27FC236}">
                <a16:creationId xmlns:a16="http://schemas.microsoft.com/office/drawing/2014/main" id="{07FC473A-B6B6-5D63-A2B1-D16FA20A914D}"/>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1888419" y="7456396"/>
            <a:ext cx="914400" cy="914400"/>
          </a:xfrm>
          <a:prstGeom prst="rect">
            <a:avLst/>
          </a:prstGeom>
        </p:spPr>
      </p:pic>
      <p:sp>
        <p:nvSpPr>
          <p:cNvPr id="2073" name="Text Placeholder 3">
            <a:extLst>
              <a:ext uri="{FF2B5EF4-FFF2-40B4-BE49-F238E27FC236}">
                <a16:creationId xmlns:a16="http://schemas.microsoft.com/office/drawing/2014/main" id="{499228B4-A20E-586F-7E1A-7BBB26D73D3A}"/>
              </a:ext>
            </a:extLst>
          </p:cNvPr>
          <p:cNvSpPr txBox="1">
            <a:spLocks/>
          </p:cNvSpPr>
          <p:nvPr/>
        </p:nvSpPr>
        <p:spPr>
          <a:xfrm>
            <a:off x="8676102" y="30446032"/>
            <a:ext cx="12795782" cy="1015640"/>
          </a:xfrm>
          <a:prstGeom prst="rect">
            <a:avLst/>
          </a:prstGeom>
        </p:spPr>
        <p:txBody>
          <a:bodyPr wrap="square" lIns="228589" tIns="228589" rIns="228589" bIns="228589">
            <a:spAutoFit/>
          </a:bodyPr>
          <a:lstStyle>
            <a:lvl1pPr marL="0" indent="0" algn="l" defTabSz="745188" rtl="0" eaLnBrk="1" latinLnBrk="0" hangingPunct="1">
              <a:lnSpc>
                <a:spcPct val="90000"/>
              </a:lnSpc>
              <a:spcBef>
                <a:spcPts val="815"/>
              </a:spcBef>
              <a:buFont typeface="Arial" panose="020B0604020202020204" pitchFamily="34" charset="0"/>
              <a:buNone/>
              <a:defRPr sz="1810" kern="1200">
                <a:solidFill>
                  <a:schemeClr val="tx1"/>
                </a:solidFill>
                <a:latin typeface="Calibri "/>
                <a:ea typeface="+mn-ea"/>
                <a:cs typeface="Times New Roman" pitchFamily="18" charset="0"/>
              </a:defRPr>
            </a:lvl1pPr>
            <a:lvl2pPr marL="1076220" indent="-413930" algn="l" defTabSz="745188" rtl="0" eaLnBrk="1" latinLnBrk="0" hangingPunct="1">
              <a:lnSpc>
                <a:spcPct val="90000"/>
              </a:lnSpc>
              <a:spcBef>
                <a:spcPts val="407"/>
              </a:spcBef>
              <a:buFont typeface="Arial" panose="020B0604020202020204" pitchFamily="34" charset="0"/>
              <a:buChar char="•"/>
              <a:defRPr sz="1810" kern="1200">
                <a:solidFill>
                  <a:schemeClr val="tx1"/>
                </a:solidFill>
                <a:latin typeface="Trebuchet MS" pitchFamily="34" charset="0"/>
                <a:ea typeface="+mn-ea"/>
                <a:cs typeface="+mn-cs"/>
              </a:defRPr>
            </a:lvl2pPr>
            <a:lvl3pPr marL="1490150" indent="-413930" algn="l" defTabSz="745188" rtl="0" eaLnBrk="1" latinLnBrk="0" hangingPunct="1">
              <a:lnSpc>
                <a:spcPct val="90000"/>
              </a:lnSpc>
              <a:spcBef>
                <a:spcPts val="407"/>
              </a:spcBef>
              <a:buFont typeface="Arial" panose="020B0604020202020204" pitchFamily="34" charset="0"/>
              <a:buChar char="•"/>
              <a:defRPr sz="1810" kern="1200">
                <a:solidFill>
                  <a:schemeClr val="tx1"/>
                </a:solidFill>
                <a:latin typeface="Trebuchet MS" pitchFamily="34" charset="0"/>
                <a:ea typeface="+mn-ea"/>
                <a:cs typeface="+mn-cs"/>
              </a:defRPr>
            </a:lvl3pPr>
            <a:lvl4pPr marL="1945475" indent="-455324" algn="l" defTabSz="745188" rtl="0" eaLnBrk="1" latinLnBrk="0" hangingPunct="1">
              <a:lnSpc>
                <a:spcPct val="90000"/>
              </a:lnSpc>
              <a:spcBef>
                <a:spcPts val="407"/>
              </a:spcBef>
              <a:buFont typeface="Arial" panose="020B0604020202020204" pitchFamily="34" charset="0"/>
              <a:buChar char="•"/>
              <a:defRPr sz="1810" kern="1200">
                <a:solidFill>
                  <a:schemeClr val="tx1"/>
                </a:solidFill>
                <a:latin typeface="Trebuchet MS" pitchFamily="34" charset="0"/>
                <a:ea typeface="+mn-ea"/>
                <a:cs typeface="+mn-cs"/>
              </a:defRPr>
            </a:lvl4pPr>
            <a:lvl5pPr marL="2276618" indent="-331145" algn="l" defTabSz="745188" rtl="0" eaLnBrk="1" latinLnBrk="0" hangingPunct="1">
              <a:lnSpc>
                <a:spcPct val="90000"/>
              </a:lnSpc>
              <a:spcBef>
                <a:spcPts val="407"/>
              </a:spcBef>
              <a:buFont typeface="Arial" panose="020B0604020202020204" pitchFamily="34" charset="0"/>
              <a:buChar char="•"/>
              <a:defRPr sz="1810" kern="1200">
                <a:solidFill>
                  <a:schemeClr val="tx1"/>
                </a:solidFill>
                <a:latin typeface="Trebuchet MS" pitchFamily="34" charset="0"/>
                <a:ea typeface="+mn-ea"/>
                <a:cs typeface="+mn-cs"/>
              </a:defRPr>
            </a:lvl5pPr>
            <a:lvl6pPr marL="2049268"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6pPr>
            <a:lvl7pPr marL="2421862"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7pPr>
            <a:lvl8pPr marL="2794456"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8pPr>
            <a:lvl9pPr marL="3167051"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9pPr>
          </a:lstStyle>
          <a:p>
            <a:pPr algn="ctr"/>
            <a:r>
              <a:rPr lang="en-US" sz="4000" i="1" dirty="0"/>
              <a:t>Figure 2: Interface of executable for GAB Counters</a:t>
            </a:r>
          </a:p>
        </p:txBody>
      </p:sp>
      <p:sp>
        <p:nvSpPr>
          <p:cNvPr id="5" name="TextBox 4">
            <a:extLst>
              <a:ext uri="{FF2B5EF4-FFF2-40B4-BE49-F238E27FC236}">
                <a16:creationId xmlns:a16="http://schemas.microsoft.com/office/drawing/2014/main" id="{36792249-1DEE-81E6-5FB4-0B5DEA4BCCF0}"/>
              </a:ext>
            </a:extLst>
          </p:cNvPr>
          <p:cNvSpPr txBox="1"/>
          <p:nvPr/>
        </p:nvSpPr>
        <p:spPr>
          <a:xfrm>
            <a:off x="21527598" y="10286390"/>
            <a:ext cx="10345774" cy="4401205"/>
          </a:xfrm>
          <a:prstGeom prst="rect">
            <a:avLst/>
          </a:prstGeom>
          <a:noFill/>
        </p:spPr>
        <p:txBody>
          <a:bodyPr wrap="square" rtlCol="0">
            <a:spAutoFit/>
          </a:bodyPr>
          <a:lstStyle/>
          <a:p>
            <a:r>
              <a:rPr lang="en-US" sz="4000" b="1" dirty="0"/>
              <a:t>Generate Excel file of standard and background QC sample data:</a:t>
            </a:r>
          </a:p>
          <a:p>
            <a:pPr marL="2390920" lvl="1" indent="-685800">
              <a:buFont typeface="Arial" panose="020B0604020202020204" pitchFamily="34" charset="0"/>
              <a:buChar char="•"/>
            </a:pPr>
            <a:r>
              <a:rPr lang="en-US" sz="4000" dirty="0"/>
              <a:t>Standards Metrics Data</a:t>
            </a:r>
          </a:p>
          <a:p>
            <a:pPr marL="2390920" lvl="1" indent="-685800">
              <a:buFont typeface="Arial" panose="020B0604020202020204" pitchFamily="34" charset="0"/>
              <a:buChar char="•"/>
            </a:pPr>
            <a:r>
              <a:rPr lang="en-US" sz="4000" dirty="0"/>
              <a:t>Graph of Standards over time</a:t>
            </a:r>
          </a:p>
          <a:p>
            <a:pPr marL="2390920" lvl="1" indent="-685800">
              <a:buFont typeface="Arial" panose="020B0604020202020204" pitchFamily="34" charset="0"/>
              <a:buChar char="•"/>
            </a:pPr>
            <a:r>
              <a:rPr lang="en-US" sz="4000" dirty="0"/>
              <a:t>Calibration data</a:t>
            </a:r>
          </a:p>
          <a:p>
            <a:pPr marL="2390920" lvl="1" indent="-685800">
              <a:buFont typeface="Arial" panose="020B0604020202020204" pitchFamily="34" charset="0"/>
              <a:buChar char="•"/>
            </a:pPr>
            <a:r>
              <a:rPr lang="en-US" sz="4000" dirty="0"/>
              <a:t>Backgrounds Metrics Data</a:t>
            </a:r>
          </a:p>
          <a:p>
            <a:pPr marL="2390920" lvl="1" indent="-685800">
              <a:buFont typeface="Arial" panose="020B0604020202020204" pitchFamily="34" charset="0"/>
              <a:buChar char="•"/>
            </a:pPr>
            <a:r>
              <a:rPr lang="en-US" sz="4000" dirty="0"/>
              <a:t>Graph of Backgrounds over time</a:t>
            </a:r>
          </a:p>
        </p:txBody>
      </p:sp>
      <p:sp>
        <p:nvSpPr>
          <p:cNvPr id="6" name="TextBox 5">
            <a:extLst>
              <a:ext uri="{FF2B5EF4-FFF2-40B4-BE49-F238E27FC236}">
                <a16:creationId xmlns:a16="http://schemas.microsoft.com/office/drawing/2014/main" id="{BF654FB9-DCD2-9260-5BC1-96808E4548A5}"/>
              </a:ext>
            </a:extLst>
          </p:cNvPr>
          <p:cNvSpPr txBox="1"/>
          <p:nvPr/>
        </p:nvSpPr>
        <p:spPr>
          <a:xfrm>
            <a:off x="32920983" y="7289046"/>
            <a:ext cx="10055816" cy="3785652"/>
          </a:xfrm>
          <a:prstGeom prst="rect">
            <a:avLst/>
          </a:prstGeom>
          <a:noFill/>
        </p:spPr>
        <p:txBody>
          <a:bodyPr wrap="square" rtlCol="0">
            <a:spAutoFit/>
          </a:bodyPr>
          <a:lstStyle/>
          <a:p>
            <a:r>
              <a:rPr lang="en-US" sz="4000" b="1" dirty="0"/>
              <a:t>Run prediction model on runs since previous calibration </a:t>
            </a:r>
            <a:r>
              <a:rPr lang="en-US" sz="4000" b="1" dirty="0">
                <a:latin typeface="+mn-lt"/>
                <a:ea typeface="Calibri Light" panose="020F0302020204030204" pitchFamily="34" charset="0"/>
                <a:cs typeface="Calibri Light" panose="020F0302020204030204" pitchFamily="34" charset="0"/>
              </a:rPr>
              <a:t>→ d</a:t>
            </a:r>
            <a:r>
              <a:rPr lang="en-US" sz="4000" b="1" dirty="0">
                <a:latin typeface="+mn-lt"/>
              </a:rPr>
              <a:t>isplay </a:t>
            </a:r>
            <a:r>
              <a:rPr lang="en-US" sz="4000" b="1" dirty="0"/>
              <a:t>a warning to user if model predicts need for recalibration</a:t>
            </a:r>
          </a:p>
          <a:p>
            <a:pPr lvl="1"/>
            <a:r>
              <a:rPr lang="en-US" sz="4000" dirty="0"/>
              <a:t>Regression + </a:t>
            </a:r>
            <a:r>
              <a:rPr lang="en-US" sz="4000" dirty="0" err="1"/>
              <a:t>XGBoost</a:t>
            </a:r>
            <a:r>
              <a:rPr lang="en-US" sz="4000" dirty="0"/>
              <a:t> (Extreme Gradient Boosting) Ensemble Model</a:t>
            </a:r>
          </a:p>
          <a:p>
            <a:endParaRPr lang="en-US" sz="4000" dirty="0"/>
          </a:p>
        </p:txBody>
      </p:sp>
      <p:pic>
        <p:nvPicPr>
          <p:cNvPr id="7" name="Graphic 6" descr="Badge 1 with solid fill">
            <a:extLst>
              <a:ext uri="{FF2B5EF4-FFF2-40B4-BE49-F238E27FC236}">
                <a16:creationId xmlns:a16="http://schemas.microsoft.com/office/drawing/2014/main" id="{21B3448A-9D85-830C-A89A-B64F9E779074}"/>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9147308" y="10179325"/>
            <a:ext cx="914400" cy="914400"/>
          </a:xfrm>
          <a:prstGeom prst="rect">
            <a:avLst/>
          </a:prstGeom>
        </p:spPr>
      </p:pic>
      <p:pic>
        <p:nvPicPr>
          <p:cNvPr id="25" name="Graphic 24" descr="Badge 3 with solid fill">
            <a:extLst>
              <a:ext uri="{FF2B5EF4-FFF2-40B4-BE49-F238E27FC236}">
                <a16:creationId xmlns:a16="http://schemas.microsoft.com/office/drawing/2014/main" id="{BEB21A43-1CA9-15CD-889A-2B00D3B34A07}"/>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0707717" y="10179325"/>
            <a:ext cx="914400" cy="914400"/>
          </a:xfrm>
          <a:prstGeom prst="rect">
            <a:avLst/>
          </a:prstGeom>
        </p:spPr>
      </p:pic>
      <p:sp>
        <p:nvSpPr>
          <p:cNvPr id="26" name="Text Placeholder 3">
            <a:extLst>
              <a:ext uri="{FF2B5EF4-FFF2-40B4-BE49-F238E27FC236}">
                <a16:creationId xmlns:a16="http://schemas.microsoft.com/office/drawing/2014/main" id="{5B89500D-C39A-C7F9-DD08-50C11747CAC6}"/>
              </a:ext>
            </a:extLst>
          </p:cNvPr>
          <p:cNvSpPr txBox="1">
            <a:spLocks/>
          </p:cNvSpPr>
          <p:nvPr/>
        </p:nvSpPr>
        <p:spPr>
          <a:xfrm>
            <a:off x="20574340" y="29871065"/>
            <a:ext cx="11812863" cy="1569638"/>
          </a:xfrm>
          <a:prstGeom prst="rect">
            <a:avLst/>
          </a:prstGeom>
        </p:spPr>
        <p:txBody>
          <a:bodyPr wrap="square" lIns="228589" tIns="228589" rIns="228589" bIns="228589">
            <a:spAutoFit/>
          </a:bodyPr>
          <a:lstStyle>
            <a:lvl1pPr marL="0" indent="0" algn="l" defTabSz="745188" rtl="0" eaLnBrk="1" latinLnBrk="0" hangingPunct="1">
              <a:lnSpc>
                <a:spcPct val="90000"/>
              </a:lnSpc>
              <a:spcBef>
                <a:spcPts val="815"/>
              </a:spcBef>
              <a:buFont typeface="Arial" panose="020B0604020202020204" pitchFamily="34" charset="0"/>
              <a:buNone/>
              <a:defRPr sz="1810" kern="1200">
                <a:solidFill>
                  <a:schemeClr val="tx1"/>
                </a:solidFill>
                <a:latin typeface="Calibri "/>
                <a:ea typeface="+mn-ea"/>
                <a:cs typeface="Times New Roman" pitchFamily="18" charset="0"/>
              </a:defRPr>
            </a:lvl1pPr>
            <a:lvl2pPr marL="1076220" indent="-413930" algn="l" defTabSz="745188" rtl="0" eaLnBrk="1" latinLnBrk="0" hangingPunct="1">
              <a:lnSpc>
                <a:spcPct val="90000"/>
              </a:lnSpc>
              <a:spcBef>
                <a:spcPts val="407"/>
              </a:spcBef>
              <a:buFont typeface="Arial" panose="020B0604020202020204" pitchFamily="34" charset="0"/>
              <a:buChar char="•"/>
              <a:defRPr sz="1810" kern="1200">
                <a:solidFill>
                  <a:schemeClr val="tx1"/>
                </a:solidFill>
                <a:latin typeface="Trebuchet MS" pitchFamily="34" charset="0"/>
                <a:ea typeface="+mn-ea"/>
                <a:cs typeface="+mn-cs"/>
              </a:defRPr>
            </a:lvl2pPr>
            <a:lvl3pPr marL="1490150" indent="-413930" algn="l" defTabSz="745188" rtl="0" eaLnBrk="1" latinLnBrk="0" hangingPunct="1">
              <a:lnSpc>
                <a:spcPct val="90000"/>
              </a:lnSpc>
              <a:spcBef>
                <a:spcPts val="407"/>
              </a:spcBef>
              <a:buFont typeface="Arial" panose="020B0604020202020204" pitchFamily="34" charset="0"/>
              <a:buChar char="•"/>
              <a:defRPr sz="1810" kern="1200">
                <a:solidFill>
                  <a:schemeClr val="tx1"/>
                </a:solidFill>
                <a:latin typeface="Trebuchet MS" pitchFamily="34" charset="0"/>
                <a:ea typeface="+mn-ea"/>
                <a:cs typeface="+mn-cs"/>
              </a:defRPr>
            </a:lvl3pPr>
            <a:lvl4pPr marL="1945475" indent="-455324" algn="l" defTabSz="745188" rtl="0" eaLnBrk="1" latinLnBrk="0" hangingPunct="1">
              <a:lnSpc>
                <a:spcPct val="90000"/>
              </a:lnSpc>
              <a:spcBef>
                <a:spcPts val="407"/>
              </a:spcBef>
              <a:buFont typeface="Arial" panose="020B0604020202020204" pitchFamily="34" charset="0"/>
              <a:buChar char="•"/>
              <a:defRPr sz="1810" kern="1200">
                <a:solidFill>
                  <a:schemeClr val="tx1"/>
                </a:solidFill>
                <a:latin typeface="Trebuchet MS" pitchFamily="34" charset="0"/>
                <a:ea typeface="+mn-ea"/>
                <a:cs typeface="+mn-cs"/>
              </a:defRPr>
            </a:lvl4pPr>
            <a:lvl5pPr marL="2276618" indent="-331145" algn="l" defTabSz="745188" rtl="0" eaLnBrk="1" latinLnBrk="0" hangingPunct="1">
              <a:lnSpc>
                <a:spcPct val="90000"/>
              </a:lnSpc>
              <a:spcBef>
                <a:spcPts val="407"/>
              </a:spcBef>
              <a:buFont typeface="Arial" panose="020B0604020202020204" pitchFamily="34" charset="0"/>
              <a:buChar char="•"/>
              <a:defRPr sz="1810" kern="1200">
                <a:solidFill>
                  <a:schemeClr val="tx1"/>
                </a:solidFill>
                <a:latin typeface="Trebuchet MS" pitchFamily="34" charset="0"/>
                <a:ea typeface="+mn-ea"/>
                <a:cs typeface="+mn-cs"/>
              </a:defRPr>
            </a:lvl5pPr>
            <a:lvl6pPr marL="2049268"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6pPr>
            <a:lvl7pPr marL="2421862"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7pPr>
            <a:lvl8pPr marL="2794456"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8pPr>
            <a:lvl9pPr marL="3167051"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9pPr>
          </a:lstStyle>
          <a:p>
            <a:pPr algn="ctr"/>
            <a:r>
              <a:rPr lang="en-US" sz="4000" i="1" dirty="0"/>
              <a:t>Figure 3: Plots for GAB Counter M Standard (above) and Background (below) Beta Values in 2012-present</a:t>
            </a:r>
          </a:p>
        </p:txBody>
      </p:sp>
      <p:sp>
        <p:nvSpPr>
          <p:cNvPr id="29" name="Text Placeholder 3">
            <a:extLst>
              <a:ext uri="{FF2B5EF4-FFF2-40B4-BE49-F238E27FC236}">
                <a16:creationId xmlns:a16="http://schemas.microsoft.com/office/drawing/2014/main" id="{155BE250-27A2-0147-77C7-D1C15723DB92}"/>
              </a:ext>
            </a:extLst>
          </p:cNvPr>
          <p:cNvSpPr txBox="1">
            <a:spLocks/>
          </p:cNvSpPr>
          <p:nvPr/>
        </p:nvSpPr>
        <p:spPr>
          <a:xfrm>
            <a:off x="32312241" y="17527439"/>
            <a:ext cx="11074437" cy="1569638"/>
          </a:xfrm>
          <a:prstGeom prst="rect">
            <a:avLst/>
          </a:prstGeom>
        </p:spPr>
        <p:txBody>
          <a:bodyPr wrap="square" lIns="228589" tIns="228589" rIns="228589" bIns="228589">
            <a:spAutoFit/>
          </a:bodyPr>
          <a:lstStyle>
            <a:lvl1pPr marL="0" indent="0" algn="l" defTabSz="745188" rtl="0" eaLnBrk="1" latinLnBrk="0" hangingPunct="1">
              <a:lnSpc>
                <a:spcPct val="90000"/>
              </a:lnSpc>
              <a:spcBef>
                <a:spcPts val="815"/>
              </a:spcBef>
              <a:buFont typeface="Arial" panose="020B0604020202020204" pitchFamily="34" charset="0"/>
              <a:buNone/>
              <a:defRPr sz="1810" kern="1200">
                <a:solidFill>
                  <a:schemeClr val="tx1"/>
                </a:solidFill>
                <a:latin typeface="Calibri "/>
                <a:ea typeface="+mn-ea"/>
                <a:cs typeface="Times New Roman" pitchFamily="18" charset="0"/>
              </a:defRPr>
            </a:lvl1pPr>
            <a:lvl2pPr marL="1076220" indent="-413930" algn="l" defTabSz="745188" rtl="0" eaLnBrk="1" latinLnBrk="0" hangingPunct="1">
              <a:lnSpc>
                <a:spcPct val="90000"/>
              </a:lnSpc>
              <a:spcBef>
                <a:spcPts val="407"/>
              </a:spcBef>
              <a:buFont typeface="Arial" panose="020B0604020202020204" pitchFamily="34" charset="0"/>
              <a:buChar char="•"/>
              <a:defRPr sz="1810" kern="1200">
                <a:solidFill>
                  <a:schemeClr val="tx1"/>
                </a:solidFill>
                <a:latin typeface="Trebuchet MS" pitchFamily="34" charset="0"/>
                <a:ea typeface="+mn-ea"/>
                <a:cs typeface="+mn-cs"/>
              </a:defRPr>
            </a:lvl2pPr>
            <a:lvl3pPr marL="1490150" indent="-413930" algn="l" defTabSz="745188" rtl="0" eaLnBrk="1" latinLnBrk="0" hangingPunct="1">
              <a:lnSpc>
                <a:spcPct val="90000"/>
              </a:lnSpc>
              <a:spcBef>
                <a:spcPts val="407"/>
              </a:spcBef>
              <a:buFont typeface="Arial" panose="020B0604020202020204" pitchFamily="34" charset="0"/>
              <a:buChar char="•"/>
              <a:defRPr sz="1810" kern="1200">
                <a:solidFill>
                  <a:schemeClr val="tx1"/>
                </a:solidFill>
                <a:latin typeface="Trebuchet MS" pitchFamily="34" charset="0"/>
                <a:ea typeface="+mn-ea"/>
                <a:cs typeface="+mn-cs"/>
              </a:defRPr>
            </a:lvl3pPr>
            <a:lvl4pPr marL="1945475" indent="-455324" algn="l" defTabSz="745188" rtl="0" eaLnBrk="1" latinLnBrk="0" hangingPunct="1">
              <a:lnSpc>
                <a:spcPct val="90000"/>
              </a:lnSpc>
              <a:spcBef>
                <a:spcPts val="407"/>
              </a:spcBef>
              <a:buFont typeface="Arial" panose="020B0604020202020204" pitchFamily="34" charset="0"/>
              <a:buChar char="•"/>
              <a:defRPr sz="1810" kern="1200">
                <a:solidFill>
                  <a:schemeClr val="tx1"/>
                </a:solidFill>
                <a:latin typeface="Trebuchet MS" pitchFamily="34" charset="0"/>
                <a:ea typeface="+mn-ea"/>
                <a:cs typeface="+mn-cs"/>
              </a:defRPr>
            </a:lvl4pPr>
            <a:lvl5pPr marL="2276618" indent="-331145" algn="l" defTabSz="745188" rtl="0" eaLnBrk="1" latinLnBrk="0" hangingPunct="1">
              <a:lnSpc>
                <a:spcPct val="90000"/>
              </a:lnSpc>
              <a:spcBef>
                <a:spcPts val="407"/>
              </a:spcBef>
              <a:buFont typeface="Arial" panose="020B0604020202020204" pitchFamily="34" charset="0"/>
              <a:buChar char="•"/>
              <a:defRPr sz="1810" kern="1200">
                <a:solidFill>
                  <a:schemeClr val="tx1"/>
                </a:solidFill>
                <a:latin typeface="Trebuchet MS" pitchFamily="34" charset="0"/>
                <a:ea typeface="+mn-ea"/>
                <a:cs typeface="+mn-cs"/>
              </a:defRPr>
            </a:lvl5pPr>
            <a:lvl6pPr marL="2049268"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6pPr>
            <a:lvl7pPr marL="2421862"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7pPr>
            <a:lvl8pPr marL="2794456"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8pPr>
            <a:lvl9pPr marL="3167051"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9pPr>
          </a:lstStyle>
          <a:p>
            <a:pPr algn="ctr"/>
            <a:r>
              <a:rPr lang="en-US" sz="4000" i="1" dirty="0"/>
              <a:t>Figure 4: Warning prediction model and example outputs</a:t>
            </a:r>
          </a:p>
        </p:txBody>
      </p:sp>
      <p:pic>
        <p:nvPicPr>
          <p:cNvPr id="30" name="Graphic 29" descr="Badge 4 with solid fill">
            <a:extLst>
              <a:ext uri="{FF2B5EF4-FFF2-40B4-BE49-F238E27FC236}">
                <a16:creationId xmlns:a16="http://schemas.microsoft.com/office/drawing/2014/main" id="{55EA6935-A03C-A94A-B80D-1FE82AEA6F9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2072441" y="7251752"/>
            <a:ext cx="914400" cy="914400"/>
          </a:xfrm>
          <a:prstGeom prst="rect">
            <a:avLst/>
          </a:prstGeom>
        </p:spPr>
      </p:pic>
      <p:pic>
        <p:nvPicPr>
          <p:cNvPr id="34" name="Picture 33" descr="A screenshot of a computer&#10;&#10;AI-generated content may be incorrect.">
            <a:extLst>
              <a:ext uri="{FF2B5EF4-FFF2-40B4-BE49-F238E27FC236}">
                <a16:creationId xmlns:a16="http://schemas.microsoft.com/office/drawing/2014/main" id="{354382D1-3591-E041-27F5-55813B3A49F1}"/>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32122002" y="10737916"/>
            <a:ext cx="11280635" cy="6703281"/>
          </a:xfrm>
          <a:prstGeom prst="rect">
            <a:avLst/>
          </a:prstGeom>
        </p:spPr>
      </p:pic>
      <p:pic>
        <p:nvPicPr>
          <p:cNvPr id="35" name="Picture 12" descr="UC Davis Logo, symbol, meaning, history, PNG, brand">
            <a:extLst>
              <a:ext uri="{FF2B5EF4-FFF2-40B4-BE49-F238E27FC236}">
                <a16:creationId xmlns:a16="http://schemas.microsoft.com/office/drawing/2014/main" id="{8225950B-B120-FB2C-3B18-852142160BE7}"/>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7436896" y="296600"/>
            <a:ext cx="4179020" cy="2350698"/>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5669B053-9D95-F48A-7F72-78FE8EF97869}"/>
              </a:ext>
            </a:extLst>
          </p:cNvPr>
          <p:cNvCxnSpPr>
            <a:cxnSpLocks/>
          </p:cNvCxnSpPr>
          <p:nvPr/>
        </p:nvCxnSpPr>
        <p:spPr>
          <a:xfrm>
            <a:off x="20644781" y="11741896"/>
            <a:ext cx="0" cy="18934467"/>
          </a:xfrm>
          <a:prstGeom prst="line">
            <a:avLst/>
          </a:prstGeom>
        </p:spPr>
        <p:style>
          <a:lnRef idx="3">
            <a:schemeClr val="dk1"/>
          </a:lnRef>
          <a:fillRef idx="0">
            <a:schemeClr val="dk1"/>
          </a:fillRef>
          <a:effectRef idx="2">
            <a:schemeClr val="dk1"/>
          </a:effectRef>
          <a:fontRef idx="minor">
            <a:schemeClr val="tx1"/>
          </a:fontRef>
        </p:style>
      </p:cxnSp>
      <p:sp>
        <p:nvSpPr>
          <p:cNvPr id="39" name="TextBox 38">
            <a:extLst>
              <a:ext uri="{FF2B5EF4-FFF2-40B4-BE49-F238E27FC236}">
                <a16:creationId xmlns:a16="http://schemas.microsoft.com/office/drawing/2014/main" id="{49367470-9ACB-B0E5-36F3-207DE0ED0AFA}"/>
              </a:ext>
            </a:extLst>
          </p:cNvPr>
          <p:cNvSpPr txBox="1"/>
          <p:nvPr/>
        </p:nvSpPr>
        <p:spPr>
          <a:xfrm>
            <a:off x="9994984" y="20882083"/>
            <a:ext cx="10582260" cy="3170099"/>
          </a:xfrm>
          <a:prstGeom prst="rect">
            <a:avLst/>
          </a:prstGeom>
          <a:noFill/>
        </p:spPr>
        <p:txBody>
          <a:bodyPr wrap="square" rtlCol="0">
            <a:spAutoFit/>
          </a:bodyPr>
          <a:lstStyle/>
          <a:p>
            <a:r>
              <a:rPr lang="en-US" sz="4000" b="1" dirty="0"/>
              <a:t>Take user inputs from executable for specific machine, time frame, and QC Metrics to query</a:t>
            </a:r>
          </a:p>
          <a:p>
            <a:pPr marL="685800" indent="-685800">
              <a:buFont typeface="Arial" panose="020B0604020202020204" pitchFamily="34" charset="0"/>
              <a:buChar char="•"/>
            </a:pPr>
            <a:r>
              <a:rPr lang="en-US" sz="4000" dirty="0"/>
              <a:t>Iterate through .csv file folders for relevant files</a:t>
            </a:r>
          </a:p>
          <a:p>
            <a:pPr marL="685800" indent="-685800">
              <a:buFont typeface="Arial" panose="020B0604020202020204" pitchFamily="34" charset="0"/>
              <a:buChar char="•"/>
            </a:pPr>
            <a:r>
              <a:rPr lang="en-US" sz="4000" dirty="0"/>
              <a:t>Save relevant QC values to an Excel Sheet</a:t>
            </a:r>
          </a:p>
        </p:txBody>
      </p:sp>
      <p:pic>
        <p:nvPicPr>
          <p:cNvPr id="40" name="Graphic 39" descr="Badge with solid fill">
            <a:extLst>
              <a:ext uri="{FF2B5EF4-FFF2-40B4-BE49-F238E27FC236}">
                <a16:creationId xmlns:a16="http://schemas.microsoft.com/office/drawing/2014/main" id="{FABEA9D0-4A82-581C-87FA-1533A355C3E1}"/>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114972" y="20816829"/>
            <a:ext cx="949315" cy="914400"/>
          </a:xfrm>
          <a:prstGeom prst="rect">
            <a:avLst/>
          </a:prstGeom>
        </p:spPr>
      </p:pic>
      <p:sp>
        <p:nvSpPr>
          <p:cNvPr id="41" name="Rectangle 40">
            <a:extLst>
              <a:ext uri="{FF2B5EF4-FFF2-40B4-BE49-F238E27FC236}">
                <a16:creationId xmlns:a16="http://schemas.microsoft.com/office/drawing/2014/main" id="{03329860-5CC5-65E2-BFD7-AB633F778111}"/>
              </a:ext>
            </a:extLst>
          </p:cNvPr>
          <p:cNvSpPr/>
          <p:nvPr/>
        </p:nvSpPr>
        <p:spPr>
          <a:xfrm>
            <a:off x="32387202" y="6036260"/>
            <a:ext cx="10485375" cy="1095813"/>
          </a:xfrm>
          <a:prstGeom prst="rect">
            <a:avLst/>
          </a:prstGeom>
          <a:solidFill>
            <a:srgbClr val="0017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11"/>
          </a:p>
        </p:txBody>
      </p:sp>
      <p:sp>
        <p:nvSpPr>
          <p:cNvPr id="44" name="TextBox 43">
            <a:extLst>
              <a:ext uri="{FF2B5EF4-FFF2-40B4-BE49-F238E27FC236}">
                <a16:creationId xmlns:a16="http://schemas.microsoft.com/office/drawing/2014/main" id="{FA3E091C-2AD4-E289-941C-0D04575052F1}"/>
              </a:ext>
            </a:extLst>
          </p:cNvPr>
          <p:cNvSpPr txBox="1"/>
          <p:nvPr/>
        </p:nvSpPr>
        <p:spPr>
          <a:xfrm>
            <a:off x="33242919" y="6114060"/>
            <a:ext cx="9213079" cy="923330"/>
          </a:xfrm>
          <a:prstGeom prst="rect">
            <a:avLst/>
          </a:prstGeom>
          <a:noFill/>
        </p:spPr>
        <p:txBody>
          <a:bodyPr wrap="square" rtlCol="0">
            <a:spAutoFit/>
          </a:bodyPr>
          <a:lstStyle/>
          <a:p>
            <a:pPr algn="ctr"/>
            <a:r>
              <a:rPr lang="en-US" sz="5400" b="1" dirty="0">
                <a:solidFill>
                  <a:schemeClr val="bg1"/>
                </a:solidFill>
              </a:rPr>
              <a:t>Methods (cont’d)</a:t>
            </a:r>
          </a:p>
        </p:txBody>
      </p:sp>
      <p:sp>
        <p:nvSpPr>
          <p:cNvPr id="46" name="Rectangle 45">
            <a:extLst>
              <a:ext uri="{FF2B5EF4-FFF2-40B4-BE49-F238E27FC236}">
                <a16:creationId xmlns:a16="http://schemas.microsoft.com/office/drawing/2014/main" id="{51EB409F-5DD6-0B5A-C30F-5680F9D1F249}"/>
              </a:ext>
            </a:extLst>
          </p:cNvPr>
          <p:cNvSpPr/>
          <p:nvPr/>
        </p:nvSpPr>
        <p:spPr>
          <a:xfrm>
            <a:off x="32457644" y="19933818"/>
            <a:ext cx="10485375" cy="1095813"/>
          </a:xfrm>
          <a:prstGeom prst="rect">
            <a:avLst/>
          </a:prstGeom>
          <a:solidFill>
            <a:srgbClr val="0017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11"/>
          </a:p>
        </p:txBody>
      </p:sp>
      <p:sp>
        <p:nvSpPr>
          <p:cNvPr id="48" name="TextBox 47">
            <a:extLst>
              <a:ext uri="{FF2B5EF4-FFF2-40B4-BE49-F238E27FC236}">
                <a16:creationId xmlns:a16="http://schemas.microsoft.com/office/drawing/2014/main" id="{5AA4E4A4-5FEC-960B-BB49-EA1CB0C33FDE}"/>
              </a:ext>
            </a:extLst>
          </p:cNvPr>
          <p:cNvSpPr txBox="1"/>
          <p:nvPr/>
        </p:nvSpPr>
        <p:spPr>
          <a:xfrm>
            <a:off x="32823539" y="20070491"/>
            <a:ext cx="9407965" cy="923330"/>
          </a:xfrm>
          <a:prstGeom prst="rect">
            <a:avLst/>
          </a:prstGeom>
          <a:noFill/>
        </p:spPr>
        <p:txBody>
          <a:bodyPr wrap="square" rtlCol="0">
            <a:spAutoFit/>
          </a:bodyPr>
          <a:lstStyle/>
          <a:p>
            <a:pPr algn="ctr"/>
            <a:r>
              <a:rPr lang="en-US" sz="5400" b="1" dirty="0">
                <a:solidFill>
                  <a:schemeClr val="bg1"/>
                </a:solidFill>
              </a:rPr>
              <a:t>Outcomes</a:t>
            </a:r>
          </a:p>
        </p:txBody>
      </p:sp>
      <p:sp>
        <p:nvSpPr>
          <p:cNvPr id="50" name="Rectangle 49">
            <a:extLst>
              <a:ext uri="{FF2B5EF4-FFF2-40B4-BE49-F238E27FC236}">
                <a16:creationId xmlns:a16="http://schemas.microsoft.com/office/drawing/2014/main" id="{9800B300-F829-D5B1-1508-C906C43EB060}"/>
              </a:ext>
            </a:extLst>
          </p:cNvPr>
          <p:cNvSpPr/>
          <p:nvPr/>
        </p:nvSpPr>
        <p:spPr>
          <a:xfrm>
            <a:off x="32457644" y="24621901"/>
            <a:ext cx="10485375" cy="1095813"/>
          </a:xfrm>
          <a:prstGeom prst="rect">
            <a:avLst/>
          </a:prstGeom>
          <a:solidFill>
            <a:srgbClr val="0017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11"/>
          </a:p>
        </p:txBody>
      </p:sp>
      <p:sp>
        <p:nvSpPr>
          <p:cNvPr id="52" name="TextBox 51">
            <a:extLst>
              <a:ext uri="{FF2B5EF4-FFF2-40B4-BE49-F238E27FC236}">
                <a16:creationId xmlns:a16="http://schemas.microsoft.com/office/drawing/2014/main" id="{153BBA0A-6773-6384-AAA9-C6FC069D92BA}"/>
              </a:ext>
            </a:extLst>
          </p:cNvPr>
          <p:cNvSpPr txBox="1"/>
          <p:nvPr/>
        </p:nvSpPr>
        <p:spPr>
          <a:xfrm>
            <a:off x="34043398" y="24621901"/>
            <a:ext cx="7172985" cy="923330"/>
          </a:xfrm>
          <a:prstGeom prst="rect">
            <a:avLst/>
          </a:prstGeom>
          <a:noFill/>
        </p:spPr>
        <p:txBody>
          <a:bodyPr wrap="square" rtlCol="0">
            <a:spAutoFit/>
          </a:bodyPr>
          <a:lstStyle/>
          <a:p>
            <a:pPr algn="ctr"/>
            <a:r>
              <a:rPr lang="en-US" sz="5400" b="1" dirty="0">
                <a:solidFill>
                  <a:schemeClr val="bg1"/>
                </a:solidFill>
              </a:rPr>
              <a:t>Acknowledgements</a:t>
            </a:r>
          </a:p>
        </p:txBody>
      </p:sp>
      <p:pic>
        <p:nvPicPr>
          <p:cNvPr id="58" name="Picture 57">
            <a:extLst>
              <a:ext uri="{FF2B5EF4-FFF2-40B4-BE49-F238E27FC236}">
                <a16:creationId xmlns:a16="http://schemas.microsoft.com/office/drawing/2014/main" id="{B196DF4D-0205-7A7A-6D6A-1A7756B3759A}"/>
              </a:ext>
            </a:extLst>
          </p:cNvPr>
          <p:cNvPicPr>
            <a:picLocks noChangeAspect="1"/>
          </p:cNvPicPr>
          <p:nvPr/>
        </p:nvPicPr>
        <p:blipFill>
          <a:blip r:embed="rId31"/>
          <a:stretch>
            <a:fillRect/>
          </a:stretch>
        </p:blipFill>
        <p:spPr>
          <a:xfrm>
            <a:off x="21275569" y="14696771"/>
            <a:ext cx="10345771" cy="7578384"/>
          </a:xfrm>
          <a:prstGeom prst="rect">
            <a:avLst/>
          </a:prstGeom>
        </p:spPr>
      </p:pic>
      <p:pic>
        <p:nvPicPr>
          <p:cNvPr id="61" name="Picture 60">
            <a:extLst>
              <a:ext uri="{FF2B5EF4-FFF2-40B4-BE49-F238E27FC236}">
                <a16:creationId xmlns:a16="http://schemas.microsoft.com/office/drawing/2014/main" id="{B86796E3-FBA0-5ACB-13A0-9CABE49F6F95}"/>
              </a:ext>
            </a:extLst>
          </p:cNvPr>
          <p:cNvPicPr>
            <a:picLocks noChangeAspect="1"/>
          </p:cNvPicPr>
          <p:nvPr/>
        </p:nvPicPr>
        <p:blipFill>
          <a:blip r:embed="rId32"/>
          <a:stretch>
            <a:fillRect/>
          </a:stretch>
        </p:blipFill>
        <p:spPr>
          <a:xfrm>
            <a:off x="21213517" y="22307418"/>
            <a:ext cx="10492515" cy="7667607"/>
          </a:xfrm>
          <a:prstGeom prst="rect">
            <a:avLst/>
          </a:prstGeom>
        </p:spPr>
      </p:pic>
    </p:spTree>
    <p:extLst>
      <p:ext uri="{BB962C8B-B14F-4D97-AF65-F5344CB8AC3E}">
        <p14:creationId xmlns:p14="http://schemas.microsoft.com/office/powerpoint/2010/main" val="2354127786"/>
      </p:ext>
    </p:extLst>
  </p:cSld>
  <p:clrMapOvr>
    <a:masterClrMapping/>
  </p:clrMapOvr>
</p:sld>
</file>

<file path=ppt/theme/theme1.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5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28414443C4BC64C836C697B6F7D0864" ma:contentTypeVersion="18" ma:contentTypeDescription="Create a new document." ma:contentTypeScope="" ma:versionID="b1341cf41310b9e45b9d3e7e4b41aec0">
  <xsd:schema xmlns:xsd="http://www.w3.org/2001/XMLSchema" xmlns:xs="http://www.w3.org/2001/XMLSchema" xmlns:p="http://schemas.microsoft.com/office/2006/metadata/properties" xmlns:ns2="c27fde53-3281-4f89-9920-2d17d04c4e70" xmlns:ns3="0385b197-1d94-4f13-911c-5270dec50e27" targetNamespace="http://schemas.microsoft.com/office/2006/metadata/properties" ma:root="true" ma:fieldsID="5a1b48ec0024fe24e39c3ab26e78231f" ns2:_="" ns3:_="">
    <xsd:import namespace="c27fde53-3281-4f89-9920-2d17d04c4e70"/>
    <xsd:import namespace="0385b197-1d94-4f13-911c-5270dec50e27"/>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_dlc_DocId" minOccurs="0"/>
                <xsd:element ref="ns3:_dlc_DocIdUrl" minOccurs="0"/>
                <xsd:element ref="ns3:_dlc_DocIdPersistId" minOccurs="0"/>
                <xsd:element ref="ns2:MediaServiceDateTaken" minOccurs="0"/>
                <xsd:element ref="ns2:MediaLengthInSeconds" minOccurs="0"/>
                <xsd:element ref="ns2:Thumbnail" minOccurs="0"/>
                <xsd:element ref="ns2:BiosafetyandBiogovernance" minOccurs="0"/>
                <xsd:element ref="ns2:TitleofDocument" minOccurs="0"/>
                <xsd:element ref="ns2:MediaServiceObjectDetectorVersions" minOccurs="0"/>
                <xsd:element ref="ns2:MediaServiceSearchPropertie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7fde53-3281-4f89-9920-2d17d04c4e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93a22c89-3912-4715-9657-2989270db28b"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Thumbnail" ma:index="21" nillable="true" ma:displayName="Thumbnail" ma:format="Thumbnail" ma:internalName="Thumbnail">
      <xsd:simpleType>
        <xsd:restriction base="dms:Unknown"/>
      </xsd:simpleType>
    </xsd:element>
    <xsd:element name="BiosafetyandBiogovernance" ma:index="22" nillable="true" ma:displayName="Org Chart Title" ma:format="Dropdown" ma:internalName="BiosafetyandBiogovernance">
      <xsd:simpleType>
        <xsd:restriction base="dms:Text">
          <xsd:maxLength value="255"/>
        </xsd:restriction>
      </xsd:simpleType>
    </xsd:element>
    <xsd:element name="TitleofDocument" ma:index="23" nillable="true" ma:displayName="Title of Document" ma:format="Dropdown" ma:internalName="TitleofDocument">
      <xsd:simpleType>
        <xsd:restriction base="dms:Text">
          <xsd:maxLength value="255"/>
        </xsd:restriction>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Location" ma:index="28"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385b197-1d94-4f13-911c-5270dec50e27"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740a7e0c-4575-44a7-829a-7aedbc3e8cb1}" ma:internalName="TaxCatchAll" ma:showField="CatchAllData" ma:web="0385b197-1d94-4f13-911c-5270dec50e27">
      <xsd:complexType>
        <xsd:complexContent>
          <xsd:extension base="dms:MultiChoiceLookup">
            <xsd:sequence>
              <xsd:element name="Value" type="dms:Lookup" maxOccurs="unbounded" minOccurs="0" nillable="true"/>
            </xsd:sequence>
          </xsd:extension>
        </xsd:complexContent>
      </xsd:complexType>
    </xsd:element>
    <xsd:element name="_dlc_DocId" ma:index="16" nillable="true" ma:displayName="Document ID Value" ma:description="The value of the document ID assigned to this item." ma:indexed="true" ma:internalName="_dlc_DocId" ma:readOnly="true">
      <xsd:simpleType>
        <xsd:restriction base="dms:Text"/>
      </xsd:simpleType>
    </xsd:element>
    <xsd:element name="_dlc_DocIdUrl" ma:index="17"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8" nillable="true" ma:displayName="Persist ID" ma:description="Keep ID on add." ma:hidden="true" ma:internalName="_dlc_DocIdPersistId" ma:readOnly="true">
      <xsd:simpleType>
        <xsd:restriction base="dms:Boolean"/>
      </xsd:simpleType>
    </xsd:element>
    <xsd:element name="SharedWithUsers" ma:index="2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0385b197-1d94-4f13-911c-5270dec50e27" xsi:nil="true"/>
    <lcf76f155ced4ddcb4097134ff3c332f xmlns="c27fde53-3281-4f89-9920-2d17d04c4e70">
      <Terms xmlns="http://schemas.microsoft.com/office/infopath/2007/PartnerControls"/>
    </lcf76f155ced4ddcb4097134ff3c332f>
    <_dlc_DocId xmlns="0385b197-1d94-4f13-911c-5270dec50e27">ESHDOCS-1679022613-1214</_dlc_DocId>
    <_dlc_DocIdUrl xmlns="0385b197-1d94-4f13-911c-5270dec50e27">
      <Url>https://doellnl.sharepoint.com/teams/ESHDocs/_layouts/15/DocIdRedir.aspx?ID=ESHDOCS-1679022613-1214</Url>
      <Description>ESHDOCS-1679022613-1214</Description>
    </_dlc_DocIdUrl>
    <Thumbnail xmlns="c27fde53-3281-4f89-9920-2d17d04c4e70" xsi:nil="true"/>
    <BiosafetyandBiogovernance xmlns="c27fde53-3281-4f89-9920-2d17d04c4e70" xsi:nil="true"/>
    <TitleofDocument xmlns="c27fde53-3281-4f89-9920-2d17d04c4e70"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A82CBE23-6737-4D48-87CC-51CFFC83355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27fde53-3281-4f89-9920-2d17d04c4e70"/>
    <ds:schemaRef ds:uri="0385b197-1d94-4f13-911c-5270dec50e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4EFBF4-33C2-4F06-96ED-EF8B276BADCC}">
  <ds:schemaRefs>
    <ds:schemaRef ds:uri="http://purl.org/dc/elements/1.1/"/>
    <ds:schemaRef ds:uri="http://purl.org/dc/dcmitype/"/>
    <ds:schemaRef ds:uri="http://schemas.microsoft.com/office/2006/documentManagement/types"/>
    <ds:schemaRef ds:uri="http://schemas.microsoft.com/office/infopath/2007/PartnerControls"/>
    <ds:schemaRef ds:uri="c27fde53-3281-4f89-9920-2d17d04c4e70"/>
    <ds:schemaRef ds:uri="http://schemas.openxmlformats.org/package/2006/metadata/core-properties"/>
    <ds:schemaRef ds:uri="http://www.w3.org/XML/1998/namespace"/>
    <ds:schemaRef ds:uri="0385b197-1d94-4f13-911c-5270dec50e27"/>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163C3DE0-34ED-45D8-A9BB-14DEF1A22324}">
  <ds:schemaRefs>
    <ds:schemaRef ds:uri="http://schemas.microsoft.com/sharepoint/v3/contenttype/forms"/>
  </ds:schemaRefs>
</ds:datastoreItem>
</file>

<file path=customXml/itemProps4.xml><?xml version="1.0" encoding="utf-8"?>
<ds:datastoreItem xmlns:ds="http://schemas.openxmlformats.org/officeDocument/2006/customXml" ds:itemID="{DACE47E4-5C2D-4FBB-99B6-EDA3EA1B1B87}">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otalTime>20981</TotalTime>
  <Words>525</Words>
  <Application>Microsoft Office PowerPoint</Application>
  <PresentationFormat>Custom</PresentationFormat>
  <Paragraphs>43</Paragraphs>
  <Slides>1</Slides>
  <Notes>1</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0</vt:i4>
      </vt:variant>
      <vt:variant>
        <vt:lpstr>Slide Titles</vt:lpstr>
      </vt:variant>
      <vt:variant>
        <vt:i4>1</vt:i4>
      </vt:variant>
    </vt:vector>
  </HeadingPairs>
  <TitlesOfParts>
    <vt:vector size="8" baseType="lpstr">
      <vt:lpstr>Aptos</vt:lpstr>
      <vt:lpstr>Arial</vt:lpstr>
      <vt:lpstr>Calibri</vt:lpstr>
      <vt:lpstr>Calibri </vt:lpstr>
      <vt:lpstr>Trebuchet MS</vt:lpstr>
      <vt:lpstr>4_Office Theme</vt:lpstr>
      <vt:lpstr>5_Office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Snider, Melissa Erin</dc:creator>
  <cp:lastModifiedBy>Carine K Wong</cp:lastModifiedBy>
  <cp:revision>13</cp:revision>
  <dcterms:created xsi:type="dcterms:W3CDTF">2023-06-28T15:08:35Z</dcterms:created>
  <dcterms:modified xsi:type="dcterms:W3CDTF">2025-05-27T16:57:46Z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0x010100828414443C4BC64C836C697B6F7D0864</vt:lpwstr>
  </property>
  <property fmtid="{D5CDD505-2E9C-101B-9397-08002B2CF9AE}" pid="3" name="_dlc_DocIdItemGuid">
    <vt:lpwstr>e7e108fe-1c79-4844-a394-83b0d97aae35</vt:lpwstr>
  </property>
</Properties>
</file>